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20"/>
  </p:notesMasterIdLst>
  <p:handoutMasterIdLst>
    <p:handoutMasterId r:id="rId21"/>
  </p:handoutMasterIdLst>
  <p:sldIdLst>
    <p:sldId id="344" r:id="rId4"/>
    <p:sldId id="347" r:id="rId5"/>
    <p:sldId id="353" r:id="rId6"/>
    <p:sldId id="355" r:id="rId7"/>
    <p:sldId id="350" r:id="rId8"/>
    <p:sldId id="336" r:id="rId9"/>
    <p:sldId id="259" r:id="rId10"/>
    <p:sldId id="351" r:id="rId11"/>
    <p:sldId id="352" r:id="rId12"/>
    <p:sldId id="358" r:id="rId13"/>
    <p:sldId id="354" r:id="rId14"/>
    <p:sldId id="298" r:id="rId15"/>
    <p:sldId id="307" r:id="rId16"/>
    <p:sldId id="357" r:id="rId17"/>
    <p:sldId id="356" r:id="rId18"/>
    <p:sldId id="34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D106"/>
    <a:srgbClr val="224A90"/>
    <a:srgbClr val="B99D05"/>
    <a:srgbClr val="0081A2"/>
    <a:srgbClr val="00ACD8"/>
    <a:srgbClr val="AFAFB0"/>
    <a:srgbClr val="5DAA25"/>
    <a:srgbClr val="D77400"/>
    <a:srgbClr val="27568A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09" autoAdjust="0"/>
    <p:restoredTop sz="94714" autoAdjust="0"/>
  </p:normalViewPr>
  <p:slideViewPr>
    <p:cSldViewPr snapToGrid="0" showGuides="1">
      <p:cViewPr varScale="1">
        <p:scale>
          <a:sx n="77" d="100"/>
          <a:sy n="77" d="100"/>
        </p:scale>
        <p:origin x="168" y="2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64"/>
    </p:cViewPr>
  </p:sorterViewPr>
  <p:notesViewPr>
    <p:cSldViewPr snapToGrid="0">
      <p:cViewPr varScale="1">
        <p:scale>
          <a:sx n="92" d="100"/>
          <a:sy n="92" d="100"/>
        </p:scale>
        <p:origin x="299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717B2-72F6-489A-9A68-CB4CDD37CF53}" type="datetimeFigureOut">
              <a:rPr lang="fr-FR" smtClean="0"/>
              <a:t>27/07/2024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3E7A5-C04B-4C9A-BF53-54F5AB9EB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401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Bonsoir </a:t>
            </a:r>
            <a:r>
              <a:rPr lang="fr-FR" dirty="0" err="1" smtClean="0"/>
              <a:t>mr</a:t>
            </a:r>
            <a:r>
              <a:rPr lang="fr-FR" dirty="0" smtClean="0"/>
              <a:t> et madame.</a:t>
            </a:r>
            <a:r>
              <a:rPr lang="fr-FR" baseline="0" dirty="0" smtClean="0"/>
              <a:t> Il était question pour moi de faire une présentation de la structure Afreetech Cameroun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75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46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6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AFREETECH a </a:t>
            </a:r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mise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sur pied : ( les </a:t>
            </a:r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logiciel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approprie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, les site web, des platform web et </a:t>
            </a:r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bien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d’autre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) pour des </a:t>
            </a:r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domaine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d’activié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tel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que</a:t>
            </a:r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FZShuTi" pitchFamily="2" charset="-122"/>
                <a:cs typeface="Arial" pitchFamily="34" charset="0"/>
              </a:rPr>
              <a:t>.</a:t>
            </a:r>
            <a:endParaRPr lang="en-US" altLang="ko-KR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758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40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2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3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erra.com/fr/symbole-copyright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Acceu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32" y="-61831"/>
            <a:ext cx="12328640" cy="69432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9406825" y="282570"/>
            <a:ext cx="2447925" cy="88582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 flipH="1">
            <a:off x="6926775" y="5368969"/>
            <a:ext cx="5311140" cy="762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" y="-1350"/>
            <a:ext cx="12191360" cy="686716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6203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blocs d'images double dans supports électroniques  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BD26266-8DF8-4F9E-8108-90547D7F6DB4}"/>
              </a:ext>
            </a:extLst>
          </p:cNvPr>
          <p:cNvGrpSpPr/>
          <p:nvPr userDrawn="1"/>
        </p:nvGrpSpPr>
        <p:grpSpPr>
          <a:xfrm>
            <a:off x="9613650" y="2003247"/>
            <a:ext cx="2578350" cy="4052320"/>
            <a:chOff x="9508727" y="2147107"/>
            <a:chExt cx="2683273" cy="421722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xmlns="" id="{27F633FE-376E-404F-91E4-885447763090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xmlns="" id="{400AA72A-9E73-4E92-9A24-FC8789F6DFA4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Candara" panose="020E0502030303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xmlns="" id="{46BD5C51-A833-433E-BB70-71DFE09A603C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Candara" panose="020E0502030303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xmlns="" id="{F38E9B8E-66AA-4D07-8C4F-4CA5F0182522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Candara" panose="020E0502030303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3BC8E66A-1394-4D3C-B2E0-334A1F599DAF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xmlns="" id="{BD4802E1-A5FC-45E8-8180-8E940D832B5F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xmlns="" id="{92825B71-4111-4DEB-8EF4-3C86689A682C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23A80384-9207-4A80-9B70-A1F7CDE8F6C3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4C416A75-B8CF-4929-BC37-2BBFEDC80AA1}"/>
              </a:ext>
            </a:extLst>
          </p:cNvPr>
          <p:cNvSpPr/>
          <p:nvPr userDrawn="1"/>
        </p:nvSpPr>
        <p:spPr>
          <a:xfrm>
            <a:off x="5466000" y="1233032"/>
            <a:ext cx="1260000" cy="12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Candara" panose="020E0502030303020204" pitchFamily="34" charset="0"/>
            </a:endParaRPr>
          </a:p>
        </p:txBody>
      </p:sp>
      <p:sp>
        <p:nvSpPr>
          <p:cNvPr id="21" name="Oval 9">
            <a:extLst>
              <a:ext uri="{FF2B5EF4-FFF2-40B4-BE49-F238E27FC236}">
                <a16:creationId xmlns:a16="http://schemas.microsoft.com/office/drawing/2014/main" xmlns="" id="{01AED590-6033-41B9-B612-A655FC2D2471}"/>
              </a:ext>
            </a:extLst>
          </p:cNvPr>
          <p:cNvSpPr/>
          <p:nvPr userDrawn="1"/>
        </p:nvSpPr>
        <p:spPr>
          <a:xfrm>
            <a:off x="6714751" y="3743880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xmlns="" id="{4BA74944-B383-469B-9810-16FAA473610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745813" y="2221239"/>
            <a:ext cx="2446188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3" name="Group 20">
            <a:extLst>
              <a:ext uri="{FF2B5EF4-FFF2-40B4-BE49-F238E27FC236}">
                <a16:creationId xmlns:a16="http://schemas.microsoft.com/office/drawing/2014/main" xmlns="" id="{73844864-235F-4E14-9FBA-EB17CB8C013A}"/>
              </a:ext>
            </a:extLst>
          </p:cNvPr>
          <p:cNvGrpSpPr/>
          <p:nvPr userDrawn="1"/>
        </p:nvGrpSpPr>
        <p:grpSpPr>
          <a:xfrm>
            <a:off x="7019112" y="2341950"/>
            <a:ext cx="1890758" cy="3323854"/>
            <a:chOff x="445712" y="1449040"/>
            <a:chExt cx="2113018" cy="3924176"/>
          </a:xfrm>
        </p:grpSpPr>
        <p:sp>
          <p:nvSpPr>
            <p:cNvPr id="24" name="Rounded Rectangle 21">
              <a:extLst>
                <a:ext uri="{FF2B5EF4-FFF2-40B4-BE49-F238E27FC236}">
                  <a16:creationId xmlns:a16="http://schemas.microsoft.com/office/drawing/2014/main" xmlns="" id="{A0C7D66C-8C6F-4B9E-8DC1-072BF2073C6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Candara" panose="020E0502030303020204" pitchFamily="34" charset="0"/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:a16="http://schemas.microsoft.com/office/drawing/2014/main" xmlns="" id="{764ECC13-9256-4F74-B289-1001D8F2747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Candara" panose="020E0502030303020204" pitchFamily="34" charset="0"/>
              </a:endParaRPr>
            </a:p>
          </p:txBody>
        </p:sp>
        <p:grpSp>
          <p:nvGrpSpPr>
            <p:cNvPr id="26" name="Group 23">
              <a:extLst>
                <a:ext uri="{FF2B5EF4-FFF2-40B4-BE49-F238E27FC236}">
                  <a16:creationId xmlns:a16="http://schemas.microsoft.com/office/drawing/2014/main" xmlns="" id="{808E2BAA-465D-4C79-8B44-51C252EE8A0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7" name="Oval 24">
                <a:extLst>
                  <a:ext uri="{FF2B5EF4-FFF2-40B4-BE49-F238E27FC236}">
                    <a16:creationId xmlns:a16="http://schemas.microsoft.com/office/drawing/2014/main" xmlns="" id="{2402E4F7-C37D-4790-B616-737E2810F7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Candara" panose="020E0502030303020204" pitchFamily="34" charset="0"/>
                </a:endParaRPr>
              </a:p>
            </p:txBody>
          </p:sp>
          <p:sp>
            <p:nvSpPr>
              <p:cNvPr id="28" name="Rounded Rectangle 25">
                <a:extLst>
                  <a:ext uri="{FF2B5EF4-FFF2-40B4-BE49-F238E27FC236}">
                    <a16:creationId xmlns:a16="http://schemas.microsoft.com/office/drawing/2014/main" xmlns="" id="{76D07C3D-86F4-43C7-B719-BBBFD744E10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Candara" panose="020E0502030303020204" pitchFamily="34" charset="0"/>
                </a:endParaRPr>
              </a:p>
            </p:txBody>
          </p:sp>
        </p:grpSp>
      </p:grpSp>
      <p:sp>
        <p:nvSpPr>
          <p:cNvPr id="29" name="Picture Placeholder 2">
            <a:extLst>
              <a:ext uri="{FF2B5EF4-FFF2-40B4-BE49-F238E27FC236}">
                <a16:creationId xmlns:a16="http://schemas.microsoft.com/office/drawing/2014/main" xmlns="" id="{1B67B68D-FEC5-42A8-B837-0016014A5CE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668904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xmlns="" id="{16F402C5-963E-430D-8D32-CCEA9657B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3" name="ZoneTexte 32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3"/>
          </p:nvPr>
        </p:nvSpPr>
        <p:spPr>
          <a:xfrm>
            <a:off x="8610600" y="6600092"/>
            <a:ext cx="2743200" cy="25685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4" name="Image 3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604000"/>
            <a:ext cx="2743200" cy="25294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bloc d'image dans une bulle d'info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2">
            <a:extLst>
              <a:ext uri="{FF2B5EF4-FFF2-40B4-BE49-F238E27FC236}">
                <a16:creationId xmlns:a16="http://schemas.microsoft.com/office/drawing/2014/main" xmlns="" id="{E58C46AB-72B0-452F-8968-7F13D6C693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8610600" y="6594908"/>
            <a:ext cx="2743200" cy="26203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ZoneTexte 3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bloc d'image position gauche 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0AE252F-2F95-498B-9748-639B6E785753}"/>
              </a:ext>
            </a:extLst>
          </p:cNvPr>
          <p:cNvSpPr/>
          <p:nvPr userDrawn="1"/>
        </p:nvSpPr>
        <p:spPr>
          <a:xfrm>
            <a:off x="360608" y="303727"/>
            <a:ext cx="5520743" cy="6250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000EF3A-BE58-433D-9D14-B9221C51EC7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49499" y="523741"/>
            <a:ext cx="3709115" cy="5855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7"/>
          </p:nvPr>
        </p:nvSpPr>
        <p:spPr>
          <a:xfrm>
            <a:off x="8610600" y="6604000"/>
            <a:ext cx="2743200" cy="25294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-28576" y="-19050"/>
            <a:ext cx="12915901" cy="727619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-1" y="6994525"/>
            <a:ext cx="12887325" cy="254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985433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990617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985433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9990647" y="14371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0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Formes P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F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r="261"/>
          <a:stretch/>
        </p:blipFill>
        <p:spPr>
          <a:xfrm>
            <a:off x="-119269" y="-64320"/>
            <a:ext cx="12332474" cy="69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Icone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Candara" panose="020E0502030303020204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F2CE2B8B-ED32-491A-95B2-D28904BC432C}"/>
              </a:ext>
            </a:extLst>
          </p:cNvPr>
          <p:cNvSpPr txBox="1"/>
          <p:nvPr userDrawn="1"/>
        </p:nvSpPr>
        <p:spPr>
          <a:xfrm>
            <a:off x="711703" y="2235185"/>
            <a:ext cx="23458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62A52DF-2523-4479-BFA3-B5ACE9887E1C}"/>
              </a:ext>
            </a:extLst>
          </p:cNvPr>
          <p:cNvSpPr txBox="1"/>
          <p:nvPr userDrawn="1"/>
        </p:nvSpPr>
        <p:spPr>
          <a:xfrm>
            <a:off x="711952" y="5845544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u="sng" dirty="0" smtClean="0">
                <a:solidFill>
                  <a:schemeClr val="bg1"/>
                </a:solidFill>
                <a:latin typeface="Candara" panose="020E0502030303020204" pitchFamily="34" charset="0"/>
                <a:ea typeface="Cambria" panose="02040503050406030204" pitchFamily="18" charset="0"/>
                <a:cs typeface="Arial" pitchFamily="34" charset="0"/>
              </a:rPr>
              <a:t>www.afreetech.com</a:t>
            </a:r>
            <a:endParaRPr lang="ko-KR" altLang="en-US" sz="1000" u="sng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BAAC314F-E96A-4408-95DE-A70E9ED054AF}"/>
              </a:ext>
            </a:extLst>
          </p:cNvPr>
          <p:cNvSpPr txBox="1"/>
          <p:nvPr userDrawn="1"/>
        </p:nvSpPr>
        <p:spPr>
          <a:xfrm>
            <a:off x="685801" y="5168435"/>
            <a:ext cx="2564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itchFamily="34" charset="0"/>
              </a:rPr>
              <a:t>Copyright</a:t>
            </a:r>
            <a:r>
              <a:rPr lang="en-US" altLang="ko-KR" sz="1800" b="1" baseline="0" dirty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itchFamily="34" charset="0"/>
              </a:rPr>
              <a:t> </a:t>
            </a:r>
            <a:r>
              <a:rPr lang="fr-FR" sz="1800" b="1" i="0" u="none" strike="noStrike" kern="1200" dirty="0" smtClean="0">
                <a:solidFill>
                  <a:schemeClr val="bg1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© 2023</a:t>
            </a:r>
            <a:r>
              <a:rPr lang="fr-FR" sz="1800" b="1" i="0" u="none" strike="noStrike" kern="1200" baseline="0" dirty="0" smtClean="0">
                <a:solidFill>
                  <a:schemeClr val="bg1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fr-FR" sz="1800" b="1" i="0" u="none" strike="noStrike" kern="1200" dirty="0" smtClean="0">
                <a:solidFill>
                  <a:schemeClr val="bg1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AFREETECH</a:t>
            </a:r>
            <a:endParaRPr lang="fr-FR" sz="1800" b="1" i="0" u="none" strike="noStrike" kern="1200" dirty="0" smtClean="0">
              <a:solidFill>
                <a:schemeClr val="bg1"/>
              </a:solidFill>
              <a:effectLst/>
              <a:latin typeface="Candara" panose="020E0502030303020204" pitchFamily="34" charset="0"/>
              <a:ea typeface="+mn-ea"/>
              <a:cs typeface="+mn-cs"/>
              <a:hlinkClick r:id="rId3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1" dirty="0">
              <a:solidFill>
                <a:schemeClr val="bg1"/>
              </a:solidFill>
              <a:latin typeface="Candara" panose="020E0502030303020204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2 Bloc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7" name="Espace réservé du texte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6319" y="1496176"/>
            <a:ext cx="5471581" cy="673100"/>
          </a:xfrm>
          <a:prstGeom prst="rect">
            <a:avLst/>
          </a:prstGeom>
          <a:solidFill>
            <a:srgbClr val="224A90"/>
          </a:solidFill>
          <a:ln w="57150">
            <a:noFill/>
          </a:ln>
        </p:spPr>
        <p:txBody>
          <a:bodyPr rIns="36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86319" y="2222500"/>
            <a:ext cx="5471581" cy="568325"/>
          </a:xfrm>
          <a:prstGeom prst="rect">
            <a:avLst/>
          </a:prstGeom>
          <a:solidFill>
            <a:srgbClr val="224A90"/>
          </a:solidFill>
          <a:ln w="57150">
            <a:noFill/>
          </a:ln>
        </p:spPr>
        <p:txBody>
          <a:bodyPr r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86319" y="2850875"/>
            <a:ext cx="5471581" cy="3589299"/>
          </a:xfrm>
          <a:prstGeom prst="rect">
            <a:avLst/>
          </a:prstGeom>
          <a:solidFill>
            <a:srgbClr val="224A90"/>
          </a:solidFill>
          <a:ln w="57150">
            <a:noFill/>
          </a:ln>
        </p:spPr>
        <p:txBody>
          <a:bodyPr r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134101" y="1496176"/>
            <a:ext cx="5472087" cy="673100"/>
          </a:xfrm>
          <a:prstGeom prst="rect">
            <a:avLst/>
          </a:prstGeom>
          <a:solidFill>
            <a:srgbClr val="00ACD8"/>
          </a:solidFill>
          <a:ln w="57150">
            <a:noFill/>
          </a:ln>
        </p:spPr>
        <p:txBody>
          <a:bodyPr lIns="36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134101" y="2230315"/>
            <a:ext cx="5472087" cy="568325"/>
          </a:xfrm>
          <a:prstGeom prst="rect">
            <a:avLst/>
          </a:prstGeom>
          <a:solidFill>
            <a:srgbClr val="00ACD8"/>
          </a:solidFill>
          <a:ln w="57150">
            <a:noFill/>
          </a:ln>
        </p:spPr>
        <p:txBody>
          <a:bodyPr l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134101" y="2859375"/>
            <a:ext cx="5472087" cy="3580799"/>
          </a:xfrm>
          <a:prstGeom prst="rect">
            <a:avLst/>
          </a:prstGeom>
          <a:solidFill>
            <a:srgbClr val="00ACD8"/>
          </a:solidFill>
          <a:ln w="57150">
            <a:noFill/>
          </a:ln>
        </p:spPr>
        <p:txBody>
          <a:bodyPr l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5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9404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3 Block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8693" y="1496176"/>
            <a:ext cx="3598332" cy="673100"/>
          </a:xfrm>
          <a:prstGeom prst="rect">
            <a:avLst/>
          </a:prstGeom>
          <a:solidFill>
            <a:srgbClr val="224A90"/>
          </a:solidFill>
        </p:spPr>
        <p:txBody>
          <a:bodyPr rIns="18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693" y="2214562"/>
            <a:ext cx="3598332" cy="636314"/>
          </a:xfrm>
          <a:prstGeom prst="rect">
            <a:avLst/>
          </a:prstGeom>
          <a:solidFill>
            <a:srgbClr val="224A90"/>
          </a:solidFill>
        </p:spPr>
        <p:txBody>
          <a:bodyPr r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693" y="2896161"/>
            <a:ext cx="3598332" cy="3544013"/>
          </a:xfrm>
          <a:prstGeom prst="rect">
            <a:avLst/>
          </a:prstGeom>
          <a:solidFill>
            <a:srgbClr val="224A90"/>
          </a:solidFill>
        </p:spPr>
        <p:txBody>
          <a:bodyPr rIns="18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222750" y="1496176"/>
            <a:ext cx="3746500" cy="673100"/>
          </a:xfrm>
          <a:prstGeom prst="rect">
            <a:avLst/>
          </a:prstGeom>
          <a:solidFill>
            <a:srgbClr val="00ACD8"/>
          </a:solidFill>
        </p:spPr>
        <p:txBody>
          <a:bodyPr lIns="180000" rIns="18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22750" y="2214562"/>
            <a:ext cx="3746500" cy="636314"/>
          </a:xfrm>
          <a:prstGeom prst="rect">
            <a:avLst/>
          </a:prstGeom>
          <a:solidFill>
            <a:srgbClr val="00ACD8"/>
          </a:solidFill>
        </p:spPr>
        <p:txBody>
          <a:bodyPr lIns="180000" r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222750" y="2896161"/>
            <a:ext cx="3746500" cy="3544013"/>
          </a:xfrm>
          <a:prstGeom prst="rect">
            <a:avLst/>
          </a:prstGeom>
          <a:solidFill>
            <a:srgbClr val="00ACD8"/>
          </a:solidFill>
        </p:spPr>
        <p:txBody>
          <a:bodyPr lIns="180000" rIns="18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25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064501" y="1496176"/>
            <a:ext cx="3598333" cy="673100"/>
          </a:xfrm>
          <a:prstGeom prst="rect">
            <a:avLst/>
          </a:prstGeom>
          <a:solidFill>
            <a:srgbClr val="D77400"/>
          </a:solidFill>
        </p:spPr>
        <p:txBody>
          <a:bodyPr lIns="18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064501" y="2205038"/>
            <a:ext cx="3598333" cy="645838"/>
          </a:xfrm>
          <a:prstGeom prst="rect">
            <a:avLst/>
          </a:prstGeom>
          <a:solidFill>
            <a:srgbClr val="D77400"/>
          </a:solidFill>
        </p:spPr>
        <p:txBody>
          <a:bodyPr l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8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8064501" y="2886637"/>
            <a:ext cx="3598333" cy="3553538"/>
          </a:xfrm>
          <a:prstGeom prst="rect">
            <a:avLst/>
          </a:prstGeom>
          <a:solidFill>
            <a:srgbClr val="D77400"/>
          </a:solidFill>
        </p:spPr>
        <p:txBody>
          <a:bodyPr lIns="18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0" name="ZoneTexte 1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5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24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4 Block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78195" y="2008522"/>
            <a:ext cx="5471501" cy="485645"/>
          </a:xfrm>
          <a:prstGeom prst="rect">
            <a:avLst/>
          </a:prstGeom>
          <a:solidFill>
            <a:schemeClr val="accent1"/>
          </a:solidFill>
        </p:spPr>
        <p:txBody>
          <a:bodyPr rIns="36000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78699" y="2496611"/>
            <a:ext cx="5470996" cy="528000"/>
          </a:xfrm>
          <a:prstGeom prst="rect">
            <a:avLst/>
          </a:prstGeom>
          <a:solidFill>
            <a:schemeClr val="accent1"/>
          </a:solidFill>
        </p:spPr>
        <p:txBody>
          <a:bodyPr rIns="3600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78701" y="3027710"/>
            <a:ext cx="5471581" cy="1043569"/>
          </a:xfrm>
          <a:prstGeom prst="rect">
            <a:avLst/>
          </a:prstGeom>
          <a:solidFill>
            <a:schemeClr val="accent1"/>
          </a:solidFill>
        </p:spPr>
        <p:txBody>
          <a:bodyPr r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</a:t>
            </a:r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2" y="1672392"/>
            <a:ext cx="0" cy="4944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txBody>
          <a:bodyPr/>
          <a:lstStyle>
            <a:lvl1pPr>
              <a:defRPr sz="133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4420" y="4144392"/>
            <a:ext cx="10943167" cy="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txBody>
          <a:bodyPr/>
          <a:lstStyle>
            <a:lvl1pPr>
              <a:defRPr sz="133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141804" y="2008521"/>
            <a:ext cx="5471503" cy="485645"/>
          </a:xfrm>
          <a:prstGeom prst="rect">
            <a:avLst/>
          </a:prstGeom>
          <a:solidFill>
            <a:srgbClr val="00ACD8"/>
          </a:solidFill>
        </p:spPr>
        <p:txBody>
          <a:bodyPr lIns="36000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25" name="Espace réservé du texte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41803" y="2496611"/>
            <a:ext cx="5471503" cy="528000"/>
          </a:xfrm>
          <a:prstGeom prst="rect">
            <a:avLst/>
          </a:prstGeom>
          <a:solidFill>
            <a:srgbClr val="00ACD8"/>
          </a:solidFill>
        </p:spPr>
        <p:txBody>
          <a:bodyPr lIns="3600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41722" y="3027710"/>
            <a:ext cx="5472088" cy="1041057"/>
          </a:xfrm>
          <a:prstGeom prst="rect">
            <a:avLst/>
          </a:prstGeom>
          <a:solidFill>
            <a:srgbClr val="00ACD8"/>
          </a:solidFill>
        </p:spPr>
        <p:txBody>
          <a:bodyPr l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</a:t>
            </a:r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78113" y="4222181"/>
            <a:ext cx="5470997" cy="481100"/>
          </a:xfrm>
          <a:prstGeom prst="rect">
            <a:avLst/>
          </a:prstGeom>
          <a:solidFill>
            <a:srgbClr val="D77400"/>
          </a:solidFill>
        </p:spPr>
        <p:txBody>
          <a:bodyPr rIns="36000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29" name="Espace réservé du texte 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78113" y="4705793"/>
            <a:ext cx="5470997" cy="528000"/>
          </a:xfrm>
          <a:prstGeom prst="rect">
            <a:avLst/>
          </a:prstGeom>
          <a:solidFill>
            <a:srgbClr val="D77400"/>
          </a:solidFill>
        </p:spPr>
        <p:txBody>
          <a:bodyPr rIns="3600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3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78112" y="5244512"/>
            <a:ext cx="5471583" cy="1035881"/>
          </a:xfrm>
          <a:prstGeom prst="rect">
            <a:avLst/>
          </a:prstGeom>
          <a:solidFill>
            <a:srgbClr val="D77400"/>
          </a:solidFill>
        </p:spPr>
        <p:txBody>
          <a:bodyPr r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</a:t>
            </a:r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31" name="Espace réservé du texte 3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41301" y="4217157"/>
            <a:ext cx="5471503" cy="483611"/>
          </a:xfrm>
          <a:prstGeom prst="rect">
            <a:avLst/>
          </a:prstGeom>
          <a:solidFill>
            <a:srgbClr val="5DAA25"/>
          </a:solidFill>
        </p:spPr>
        <p:txBody>
          <a:bodyPr lIns="36000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32" name="Espace réservé du texte 3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141301" y="4703281"/>
            <a:ext cx="5471503" cy="528000"/>
          </a:xfrm>
          <a:prstGeom prst="rect">
            <a:avLst/>
          </a:prstGeom>
          <a:solidFill>
            <a:srgbClr val="5DAA25"/>
          </a:solidFill>
        </p:spPr>
        <p:txBody>
          <a:bodyPr lIns="3600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33" name="Espace réservé du texte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41218" y="5242000"/>
            <a:ext cx="5472088" cy="1038393"/>
          </a:xfrm>
          <a:prstGeom prst="rect">
            <a:avLst/>
          </a:prstGeom>
          <a:solidFill>
            <a:srgbClr val="5DAA25"/>
          </a:solidFill>
        </p:spPr>
        <p:txBody>
          <a:bodyPr l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</a:t>
            </a:r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8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948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3 blocs et un large bloc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266092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itre 7"/>
          <p:cNvSpPr>
            <a:spLocks noGrp="1"/>
          </p:cNvSpPr>
          <p:nvPr>
            <p:ph type="title"/>
          </p:nvPr>
        </p:nvSpPr>
        <p:spPr>
          <a:xfrm>
            <a:off x="1340301" y="377469"/>
            <a:ext cx="9358378" cy="511156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20" name="Espace réservé du contenu 24"/>
          <p:cNvSpPr>
            <a:spLocks noGrp="1"/>
          </p:cNvSpPr>
          <p:nvPr>
            <p:ph sz="quarter" idx="36"/>
          </p:nvPr>
        </p:nvSpPr>
        <p:spPr>
          <a:xfrm>
            <a:off x="1328437" y="1425459"/>
            <a:ext cx="3071813" cy="3000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2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6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sdsd</a:t>
            </a:r>
            <a:endParaRPr lang="fr-FR" dirty="0"/>
          </a:p>
        </p:txBody>
      </p:sp>
      <p:sp>
        <p:nvSpPr>
          <p:cNvPr id="21" name="Espace réservé du contenu 24"/>
          <p:cNvSpPr>
            <a:spLocks noGrp="1"/>
          </p:cNvSpPr>
          <p:nvPr>
            <p:ph sz="quarter" idx="37"/>
          </p:nvPr>
        </p:nvSpPr>
        <p:spPr>
          <a:xfrm>
            <a:off x="7638731" y="1425459"/>
            <a:ext cx="3071813" cy="3000375"/>
          </a:xfrm>
          <a:prstGeom prst="rect">
            <a:avLst/>
          </a:prstGeom>
          <a:solidFill>
            <a:srgbClr val="D77400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2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6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sdsd</a:t>
            </a:r>
            <a:endParaRPr lang="fr-FR" dirty="0"/>
          </a:p>
        </p:txBody>
      </p:sp>
      <p:sp>
        <p:nvSpPr>
          <p:cNvPr id="22" name="Espace réservé du contenu 24"/>
          <p:cNvSpPr>
            <a:spLocks noGrp="1"/>
          </p:cNvSpPr>
          <p:nvPr>
            <p:ph sz="quarter" idx="38"/>
          </p:nvPr>
        </p:nvSpPr>
        <p:spPr>
          <a:xfrm>
            <a:off x="4483584" y="1425459"/>
            <a:ext cx="3071813" cy="3000375"/>
          </a:xfrm>
          <a:prstGeom prst="rect">
            <a:avLst/>
          </a:prstGeom>
          <a:solidFill>
            <a:srgbClr val="00ACD8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2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6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sdsd</a:t>
            </a:r>
            <a:endParaRPr lang="fr-FR" dirty="0"/>
          </a:p>
        </p:txBody>
      </p:sp>
      <p:sp>
        <p:nvSpPr>
          <p:cNvPr id="23" name="Espace réservé du texte 25"/>
          <p:cNvSpPr>
            <a:spLocks noGrp="1"/>
          </p:cNvSpPr>
          <p:nvPr>
            <p:ph type="body" sz="quarter" idx="29"/>
          </p:nvPr>
        </p:nvSpPr>
        <p:spPr>
          <a:xfrm>
            <a:off x="1323331" y="4525109"/>
            <a:ext cx="9394031" cy="1692332"/>
          </a:xfrm>
          <a:prstGeom prst="rect">
            <a:avLst/>
          </a:prstGeom>
          <a:solidFill>
            <a:srgbClr val="5DAA2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3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</a:lstStyle>
          <a:p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39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19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ableau à 2 blocs numéroté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54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640209" y="1448550"/>
            <a:ext cx="1440000" cy="144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55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4419" y="3157351"/>
            <a:ext cx="5471583" cy="3237100"/>
          </a:xfrm>
          <a:prstGeom prst="rect">
            <a:avLst/>
          </a:prstGeom>
          <a:solidFill>
            <a:schemeClr val="accent1"/>
          </a:solidFill>
        </p:spPr>
        <p:txBody>
          <a:bodyPr rIns="180000"/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56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2" y="1448550"/>
            <a:ext cx="0" cy="4944000"/>
          </a:xfrm>
          <a:prstGeom prst="rect">
            <a:avLst/>
          </a:prstGeom>
          <a:solidFill>
            <a:schemeClr val="accent1"/>
          </a:solidFill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103134" y="1448550"/>
            <a:ext cx="1440000" cy="1440000"/>
          </a:xfrm>
          <a:prstGeom prst="ellipse">
            <a:avLst/>
          </a:prstGeom>
          <a:solidFill>
            <a:srgbClr val="00ACD8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58" name="Espace réservé du texte 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096002" y="3157351"/>
            <a:ext cx="5454264" cy="3237100"/>
          </a:xfrm>
          <a:prstGeom prst="rect">
            <a:avLst/>
          </a:prstGeom>
          <a:solidFill>
            <a:srgbClr val="00ACD8"/>
          </a:solidFill>
        </p:spPr>
        <p:txBody>
          <a:bodyPr lIns="180000" r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0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429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ableau à 3 blocs numéroté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03585" y="1496175"/>
            <a:ext cx="1440000" cy="144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4419" y="3204976"/>
            <a:ext cx="3598333" cy="3237100"/>
          </a:xfrm>
          <a:prstGeom prst="rect">
            <a:avLst/>
          </a:prstGeom>
          <a:solidFill>
            <a:schemeClr val="accent1"/>
          </a:solidFill>
        </p:spPr>
        <p:txBody>
          <a:bodyPr rIns="18000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222752" y="1496175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376000" y="1496175"/>
            <a:ext cx="1440000" cy="1440000"/>
          </a:xfrm>
          <a:prstGeom prst="ellipse">
            <a:avLst/>
          </a:prstGeom>
          <a:solidFill>
            <a:srgbClr val="00ACD8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4222751" y="3204976"/>
            <a:ext cx="3746500" cy="3237100"/>
          </a:xfrm>
          <a:prstGeom prst="rect">
            <a:avLst/>
          </a:prstGeom>
          <a:solidFill>
            <a:srgbClr val="00ACD8"/>
          </a:solidFill>
        </p:spPr>
        <p:txBody>
          <a:bodyPr lIns="180000" rIns="18000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7969252" y="1496175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9048418" y="1496175"/>
            <a:ext cx="1440000" cy="1440000"/>
          </a:xfrm>
          <a:prstGeom prst="ellipse">
            <a:avLst/>
          </a:prstGeom>
          <a:solidFill>
            <a:srgbClr val="D77400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7969252" y="3204976"/>
            <a:ext cx="3598333" cy="3237100"/>
          </a:xfrm>
          <a:prstGeom prst="rect">
            <a:avLst/>
          </a:prstGeom>
          <a:solidFill>
            <a:srgbClr val="D77400"/>
          </a:solidFill>
        </p:spPr>
        <p:txBody>
          <a:bodyPr lIns="180000" r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31"/>
          </p:nvPr>
        </p:nvSpPr>
        <p:spPr>
          <a:xfrm>
            <a:off x="8610600" y="6604000"/>
            <a:ext cx="2743200" cy="26035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41921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4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ableau à 4 blocs numéroté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24160" y="1419975"/>
            <a:ext cx="1440000" cy="144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4418" y="3128776"/>
            <a:ext cx="2639484" cy="32371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63901" y="1421342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959952" y="1419975"/>
            <a:ext cx="1440000" cy="1440000"/>
          </a:xfrm>
          <a:prstGeom prst="ellipse">
            <a:avLst/>
          </a:prstGeom>
          <a:solidFill>
            <a:srgbClr val="00ACD8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263902" y="3128776"/>
            <a:ext cx="2832100" cy="3237100"/>
          </a:xfrm>
          <a:prstGeom prst="rect">
            <a:avLst/>
          </a:prstGeom>
          <a:solidFill>
            <a:srgbClr val="00ACD8"/>
          </a:solidFill>
        </p:spPr>
        <p:txBody>
          <a:bodyPr lIns="108000" rIns="10800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96001" y="1419975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792049" y="1419975"/>
            <a:ext cx="1440000" cy="1440000"/>
          </a:xfrm>
          <a:prstGeom prst="ellipse">
            <a:avLst/>
          </a:prstGeom>
          <a:solidFill>
            <a:srgbClr val="D77400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096000" y="3128776"/>
            <a:ext cx="2832100" cy="3237100"/>
          </a:xfrm>
          <a:prstGeom prst="rect">
            <a:avLst/>
          </a:prstGeom>
          <a:solidFill>
            <a:srgbClr val="D77400"/>
          </a:solidFill>
        </p:spPr>
        <p:txBody>
          <a:bodyPr lIns="108000" rIns="10800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928101" y="1421342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9527841" y="1419975"/>
            <a:ext cx="1440000" cy="1440000"/>
          </a:xfrm>
          <a:prstGeom prst="ellipse">
            <a:avLst/>
          </a:prstGeom>
          <a:solidFill>
            <a:srgbClr val="5DAA25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28100" y="3128776"/>
            <a:ext cx="2639484" cy="3237100"/>
          </a:xfrm>
          <a:prstGeom prst="rect">
            <a:avLst/>
          </a:prstGeom>
          <a:solidFill>
            <a:srgbClr val="5DAA25"/>
          </a:solidFill>
        </p:spPr>
        <p:txBody>
          <a:bodyPr lIns="108000" r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8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335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4 blocs d'images et descriptio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41"/>
          <p:cNvSpPr>
            <a:spLocks noGrp="1"/>
          </p:cNvSpPr>
          <p:nvPr>
            <p:ph type="body" sz="quarter" idx="30" hasCustomPrompt="1"/>
          </p:nvPr>
        </p:nvSpPr>
        <p:spPr>
          <a:xfrm>
            <a:off x="8815024" y="4147368"/>
            <a:ext cx="1960165" cy="1423823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r>
              <a:rPr lang="fr-FR" dirty="0" smtClean="0"/>
              <a:t>Modifier le titre</a:t>
            </a:r>
          </a:p>
          <a:p>
            <a:pPr lvl="1"/>
            <a:r>
              <a:rPr lang="fr-FR" dirty="0" err="1" smtClean="0"/>
              <a:t>Qs</a:t>
            </a:r>
            <a:endParaRPr lang="fr-FR" dirty="0" smtClean="0"/>
          </a:p>
          <a:p>
            <a:pPr lvl="2"/>
            <a:r>
              <a:rPr lang="fr-FR" dirty="0" err="1" smtClean="0"/>
              <a:t>Qsd</a:t>
            </a:r>
            <a:endParaRPr lang="fr-FR" dirty="0" smtClean="0"/>
          </a:p>
          <a:p>
            <a:pPr lvl="3"/>
            <a:r>
              <a:rPr lang="fr-FR" dirty="0" err="1" smtClean="0"/>
              <a:t>Qs</a:t>
            </a:r>
            <a:endParaRPr lang="fr-FR" dirty="0" smtClean="0"/>
          </a:p>
          <a:p>
            <a:pPr lvl="4"/>
            <a:r>
              <a:rPr lang="fr-FR" dirty="0" err="1" smtClean="0"/>
              <a:t>Qs</a:t>
            </a:r>
            <a:endParaRPr lang="fr-FR" dirty="0" smtClean="0"/>
          </a:p>
          <a:p>
            <a:pPr lvl="5"/>
            <a:r>
              <a:rPr lang="fr-FR" dirty="0" err="1" smtClean="0"/>
              <a:t>Qs</a:t>
            </a:r>
            <a:endParaRPr lang="fr-FR" dirty="0" smtClean="0"/>
          </a:p>
          <a:p>
            <a:pPr lvl="6"/>
            <a:r>
              <a:rPr lang="fr-FR" dirty="0" err="1" smtClean="0"/>
              <a:t>Qs</a:t>
            </a:r>
            <a:endParaRPr lang="fr-FR" dirty="0" smtClean="0"/>
          </a:p>
          <a:p>
            <a:pPr lvl="7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/>
          </a:p>
        </p:txBody>
      </p:sp>
      <p:sp>
        <p:nvSpPr>
          <p:cNvPr id="24" name="Espace réservé pour une image  40"/>
          <p:cNvSpPr>
            <a:spLocks noGrp="1"/>
          </p:cNvSpPr>
          <p:nvPr>
            <p:ph type="pic" sz="quarter" idx="14"/>
          </p:nvPr>
        </p:nvSpPr>
        <p:spPr>
          <a:xfrm>
            <a:off x="3278043" y="1111723"/>
            <a:ext cx="2672034" cy="2571768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</p:sp>
      <p:sp>
        <p:nvSpPr>
          <p:cNvPr id="25" name="Espace réservé pour une image  43"/>
          <p:cNvSpPr>
            <a:spLocks noGrp="1"/>
          </p:cNvSpPr>
          <p:nvPr>
            <p:ph type="pic" sz="quarter" idx="26"/>
          </p:nvPr>
        </p:nvSpPr>
        <p:spPr>
          <a:xfrm>
            <a:off x="3278043" y="3832955"/>
            <a:ext cx="2672034" cy="2571768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</p:sp>
      <p:sp>
        <p:nvSpPr>
          <p:cNvPr id="26" name="Espace réservé pour une image  42"/>
          <p:cNvSpPr>
            <a:spLocks noGrp="1"/>
          </p:cNvSpPr>
          <p:nvPr>
            <p:ph type="pic" sz="quarter" idx="25"/>
          </p:nvPr>
        </p:nvSpPr>
        <p:spPr>
          <a:xfrm>
            <a:off x="6134481" y="1111723"/>
            <a:ext cx="2672954" cy="2571768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</p:sp>
      <p:sp>
        <p:nvSpPr>
          <p:cNvPr id="27" name="Espace réservé pour une image  44"/>
          <p:cNvSpPr>
            <a:spLocks noGrp="1"/>
          </p:cNvSpPr>
          <p:nvPr>
            <p:ph type="pic" sz="quarter" idx="27"/>
          </p:nvPr>
        </p:nvSpPr>
        <p:spPr>
          <a:xfrm>
            <a:off x="6129194" y="3832955"/>
            <a:ext cx="2672034" cy="2571768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</p:sp>
      <p:sp>
        <p:nvSpPr>
          <p:cNvPr id="28" name="Espace réservé du texte 41"/>
          <p:cNvSpPr>
            <a:spLocks noGrp="1"/>
          </p:cNvSpPr>
          <p:nvPr>
            <p:ph type="body" sz="quarter" idx="16" hasCustomPrompt="1"/>
          </p:nvPr>
        </p:nvSpPr>
        <p:spPr>
          <a:xfrm>
            <a:off x="1323697" y="2001427"/>
            <a:ext cx="1960165" cy="1423823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r>
              <a:rPr lang="fr-FR" dirty="0" smtClean="0"/>
              <a:t>Modifier le titre</a:t>
            </a:r>
          </a:p>
          <a:p>
            <a:pPr lvl="1"/>
            <a:r>
              <a:rPr lang="fr-FR" dirty="0" err="1" smtClean="0"/>
              <a:t>Qs</a:t>
            </a:r>
            <a:endParaRPr lang="fr-FR" dirty="0" smtClean="0"/>
          </a:p>
          <a:p>
            <a:pPr lvl="2"/>
            <a:r>
              <a:rPr lang="fr-FR" dirty="0" err="1" smtClean="0"/>
              <a:t>Qsd</a:t>
            </a:r>
            <a:endParaRPr lang="fr-FR" dirty="0" smtClean="0"/>
          </a:p>
          <a:p>
            <a:pPr lvl="3"/>
            <a:r>
              <a:rPr lang="fr-FR" dirty="0" err="1" smtClean="0"/>
              <a:t>Qs</a:t>
            </a:r>
            <a:endParaRPr lang="fr-FR" dirty="0" smtClean="0"/>
          </a:p>
          <a:p>
            <a:pPr lvl="4"/>
            <a:r>
              <a:rPr lang="fr-FR" dirty="0" err="1" smtClean="0"/>
              <a:t>Qs</a:t>
            </a:r>
            <a:endParaRPr lang="fr-FR" dirty="0" smtClean="0"/>
          </a:p>
          <a:p>
            <a:pPr lvl="5"/>
            <a:r>
              <a:rPr lang="fr-FR" dirty="0" err="1" smtClean="0"/>
              <a:t>Qs</a:t>
            </a:r>
            <a:endParaRPr lang="fr-FR" dirty="0" smtClean="0"/>
          </a:p>
          <a:p>
            <a:pPr lvl="6"/>
            <a:r>
              <a:rPr lang="fr-FR" dirty="0" err="1" smtClean="0"/>
              <a:t>Qs</a:t>
            </a:r>
            <a:endParaRPr lang="fr-FR" dirty="0" smtClean="0"/>
          </a:p>
          <a:p>
            <a:pPr lvl="7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/>
          </a:p>
        </p:txBody>
      </p:sp>
      <p:sp>
        <p:nvSpPr>
          <p:cNvPr id="30" name="Espace réservé du texte 41"/>
          <p:cNvSpPr>
            <a:spLocks noGrp="1"/>
          </p:cNvSpPr>
          <p:nvPr>
            <p:ph type="body" sz="quarter" idx="28" hasCustomPrompt="1"/>
          </p:nvPr>
        </p:nvSpPr>
        <p:spPr>
          <a:xfrm>
            <a:off x="8815024" y="2001427"/>
            <a:ext cx="1960165" cy="1423823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r>
              <a:rPr lang="fr-FR" dirty="0" smtClean="0"/>
              <a:t>Modifier le titre</a:t>
            </a:r>
          </a:p>
          <a:p>
            <a:pPr lvl="1"/>
            <a:r>
              <a:rPr lang="fr-FR" dirty="0" err="1" smtClean="0"/>
              <a:t>Qs</a:t>
            </a:r>
            <a:endParaRPr lang="fr-FR" dirty="0" smtClean="0"/>
          </a:p>
          <a:p>
            <a:pPr lvl="2"/>
            <a:r>
              <a:rPr lang="fr-FR" dirty="0" err="1" smtClean="0"/>
              <a:t>Qsd</a:t>
            </a:r>
            <a:endParaRPr lang="fr-FR" dirty="0" smtClean="0"/>
          </a:p>
          <a:p>
            <a:pPr lvl="3"/>
            <a:r>
              <a:rPr lang="fr-FR" dirty="0" err="1" smtClean="0"/>
              <a:t>Qs</a:t>
            </a:r>
            <a:endParaRPr lang="fr-FR" dirty="0" smtClean="0"/>
          </a:p>
          <a:p>
            <a:pPr lvl="4"/>
            <a:r>
              <a:rPr lang="fr-FR" dirty="0" err="1" smtClean="0"/>
              <a:t>Qs</a:t>
            </a:r>
            <a:endParaRPr lang="fr-FR" dirty="0" smtClean="0"/>
          </a:p>
          <a:p>
            <a:pPr lvl="5"/>
            <a:r>
              <a:rPr lang="fr-FR" dirty="0" err="1" smtClean="0"/>
              <a:t>Qs</a:t>
            </a:r>
            <a:endParaRPr lang="fr-FR" dirty="0" smtClean="0"/>
          </a:p>
          <a:p>
            <a:pPr lvl="6"/>
            <a:r>
              <a:rPr lang="fr-FR" dirty="0" err="1" smtClean="0"/>
              <a:t>Qs</a:t>
            </a:r>
            <a:endParaRPr lang="fr-FR" dirty="0" smtClean="0"/>
          </a:p>
          <a:p>
            <a:pPr lvl="7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/>
          </a:p>
        </p:txBody>
      </p:sp>
      <p:sp>
        <p:nvSpPr>
          <p:cNvPr id="31" name="Espace réservé du texte 41"/>
          <p:cNvSpPr>
            <a:spLocks noGrp="1"/>
          </p:cNvSpPr>
          <p:nvPr>
            <p:ph type="body" sz="quarter" idx="29" hasCustomPrompt="1"/>
          </p:nvPr>
        </p:nvSpPr>
        <p:spPr>
          <a:xfrm>
            <a:off x="1323697" y="4147368"/>
            <a:ext cx="1960165" cy="1423823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r>
              <a:rPr lang="fr-FR" dirty="0" smtClean="0"/>
              <a:t>Modifier le titre</a:t>
            </a:r>
          </a:p>
          <a:p>
            <a:pPr lvl="1"/>
            <a:r>
              <a:rPr lang="fr-FR" dirty="0" err="1" smtClean="0"/>
              <a:t>Qs</a:t>
            </a:r>
            <a:endParaRPr lang="fr-FR" dirty="0" smtClean="0"/>
          </a:p>
          <a:p>
            <a:pPr lvl="2"/>
            <a:r>
              <a:rPr lang="fr-FR" dirty="0" err="1" smtClean="0"/>
              <a:t>Qsd</a:t>
            </a:r>
            <a:endParaRPr lang="fr-FR" dirty="0" smtClean="0"/>
          </a:p>
          <a:p>
            <a:pPr lvl="3"/>
            <a:r>
              <a:rPr lang="fr-FR" dirty="0" err="1" smtClean="0"/>
              <a:t>Qs</a:t>
            </a:r>
            <a:endParaRPr lang="fr-FR" dirty="0" smtClean="0"/>
          </a:p>
          <a:p>
            <a:pPr lvl="4"/>
            <a:r>
              <a:rPr lang="fr-FR" dirty="0" err="1" smtClean="0"/>
              <a:t>Qs</a:t>
            </a:r>
            <a:endParaRPr lang="fr-FR" dirty="0" smtClean="0"/>
          </a:p>
          <a:p>
            <a:pPr lvl="5"/>
            <a:r>
              <a:rPr lang="fr-FR" dirty="0" err="1" smtClean="0"/>
              <a:t>Qs</a:t>
            </a:r>
            <a:endParaRPr lang="fr-FR" dirty="0" smtClean="0"/>
          </a:p>
          <a:p>
            <a:pPr lvl="6"/>
            <a:r>
              <a:rPr lang="fr-FR" dirty="0" err="1" smtClean="0"/>
              <a:t>Qs</a:t>
            </a:r>
            <a:endParaRPr lang="fr-FR" dirty="0" smtClean="0"/>
          </a:p>
          <a:p>
            <a:pPr lvl="7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/>
          </a:p>
        </p:txBody>
      </p:sp>
      <p:sp>
        <p:nvSpPr>
          <p:cNvPr id="32" name="Rectangle 31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3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31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deux section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du texte 9"/>
          <p:cNvSpPr>
            <a:spLocks noGrp="1"/>
          </p:cNvSpPr>
          <p:nvPr>
            <p:ph type="body" sz="quarter" idx="17"/>
          </p:nvPr>
        </p:nvSpPr>
        <p:spPr>
          <a:xfrm>
            <a:off x="1302116" y="1113597"/>
            <a:ext cx="4500594" cy="42862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sz="2000" b="1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8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6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4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/>
            <a:endParaRPr lang="fr-FR" dirty="0"/>
          </a:p>
        </p:txBody>
      </p:sp>
      <p:sp>
        <p:nvSpPr>
          <p:cNvPr id="33" name="Espace réservé du texte 9"/>
          <p:cNvSpPr>
            <a:spLocks noGrp="1"/>
          </p:cNvSpPr>
          <p:nvPr>
            <p:ph type="body" sz="quarter" idx="23"/>
          </p:nvPr>
        </p:nvSpPr>
        <p:spPr>
          <a:xfrm>
            <a:off x="6088430" y="1113597"/>
            <a:ext cx="4500594" cy="42862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sz="2000" b="1">
                <a:solidFill>
                  <a:srgbClr val="00ACD8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8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6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4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/>
            <a:endParaRPr lang="fr-FR" dirty="0"/>
          </a:p>
        </p:txBody>
      </p:sp>
      <p:sp>
        <p:nvSpPr>
          <p:cNvPr id="34" name="Espace réservé du contenu 9"/>
          <p:cNvSpPr>
            <a:spLocks noGrp="1"/>
          </p:cNvSpPr>
          <p:nvPr>
            <p:ph sz="quarter" idx="24"/>
          </p:nvPr>
        </p:nvSpPr>
        <p:spPr>
          <a:xfrm>
            <a:off x="6088430" y="1613663"/>
            <a:ext cx="4500594" cy="4786346"/>
          </a:xfrm>
          <a:prstGeom prst="rect">
            <a:avLst/>
          </a:prstGeom>
          <a:solidFill>
            <a:srgbClr val="00ACD8"/>
          </a:solidFill>
          <a:ln w="28575"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20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8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6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4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000">
                <a:latin typeface="Arial" pitchFamily="34" charset="0"/>
              </a:defRPr>
            </a:lvl7pPr>
            <a:lvl8pPr>
              <a:buFontTx/>
              <a:buBlip>
                <a:blip r:embed="rId3"/>
              </a:buBlip>
              <a:defRPr sz="900">
                <a:latin typeface="Arial" pitchFamily="34" charset="0"/>
              </a:defRPr>
            </a:lvl8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43" name="Espace réservé du contenu 9"/>
          <p:cNvSpPr>
            <a:spLocks noGrp="1"/>
          </p:cNvSpPr>
          <p:nvPr>
            <p:ph sz="quarter" idx="25"/>
          </p:nvPr>
        </p:nvSpPr>
        <p:spPr>
          <a:xfrm>
            <a:off x="1302084" y="1613663"/>
            <a:ext cx="4500594" cy="4786346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2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20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8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6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4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000">
                <a:latin typeface="Arial" pitchFamily="34" charset="0"/>
              </a:defRPr>
            </a:lvl7pPr>
            <a:lvl8pPr>
              <a:buFontTx/>
              <a:buBlip>
                <a:blip r:embed="rId3"/>
              </a:buBlip>
              <a:defRPr sz="900">
                <a:latin typeface="Arial" pitchFamily="34" charset="0"/>
              </a:defRPr>
            </a:lvl8pPr>
            <a:lvl9pPr>
              <a:defRPr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fr-FR" dirty="0" smtClean="0"/>
              <a:t>Cliquez pour modifier les styles du texte du masque</a:t>
            </a:r>
          </a:p>
          <a:p>
            <a:pPr lvl="0"/>
            <a:endParaRPr lang="fr-FR" dirty="0" smtClean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6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itre seu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xmlns="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8610600" y="6594908"/>
            <a:ext cx="2743200" cy="26203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décrivant une imag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/>
          <p:cNvSpPr/>
          <p:nvPr userDrawn="1"/>
        </p:nvSpPr>
        <p:spPr>
          <a:xfrm>
            <a:off x="5151921" y="983500"/>
            <a:ext cx="5429288" cy="54292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224A9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anose="020E0502030303020204" pitchFamily="34" charset="0"/>
              <a:cs typeface="Arial" pitchFamily="34" charset="0"/>
            </a:endParaRPr>
          </a:p>
        </p:txBody>
      </p:sp>
      <p:cxnSp>
        <p:nvCxnSpPr>
          <p:cNvPr id="7" name="Connecteur en angle 6"/>
          <p:cNvCxnSpPr>
            <a:stCxn id="12" idx="3"/>
          </p:cNvCxnSpPr>
          <p:nvPr userDrawn="1"/>
        </p:nvCxnSpPr>
        <p:spPr>
          <a:xfrm>
            <a:off x="3651723" y="1447847"/>
            <a:ext cx="1714512" cy="964413"/>
          </a:xfrm>
          <a:prstGeom prst="bentConnector3">
            <a:avLst>
              <a:gd name="adj1" fmla="val 62579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en angle 7"/>
          <p:cNvCxnSpPr/>
          <p:nvPr userDrawn="1"/>
        </p:nvCxnSpPr>
        <p:spPr>
          <a:xfrm>
            <a:off x="3651723" y="2447979"/>
            <a:ext cx="1428760" cy="892975"/>
          </a:xfrm>
          <a:prstGeom prst="bentConnector3">
            <a:avLst>
              <a:gd name="adj1" fmla="val 71132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/>
          <p:nvPr userDrawn="1"/>
        </p:nvCxnSpPr>
        <p:spPr>
          <a:xfrm>
            <a:off x="3651723" y="3483830"/>
            <a:ext cx="1428760" cy="857256"/>
          </a:xfrm>
          <a:prstGeom prst="bentConnector3">
            <a:avLst>
              <a:gd name="adj1" fmla="val 66302"/>
            </a:avLst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/>
          <p:nvPr userDrawn="1"/>
        </p:nvCxnSpPr>
        <p:spPr>
          <a:xfrm>
            <a:off x="3651723" y="4483962"/>
            <a:ext cx="1928826" cy="785818"/>
          </a:xfrm>
          <a:prstGeom prst="bentConnector3">
            <a:avLst>
              <a:gd name="adj1" fmla="val 45528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/>
          <p:nvPr userDrawn="1"/>
        </p:nvCxnSpPr>
        <p:spPr>
          <a:xfrm>
            <a:off x="3651723" y="5412656"/>
            <a:ext cx="2786082" cy="642942"/>
          </a:xfrm>
          <a:prstGeom prst="bentConnector3">
            <a:avLst>
              <a:gd name="adj1" fmla="val 28636"/>
            </a:avLst>
          </a:prstGeom>
          <a:ln w="28575">
            <a:solidFill>
              <a:srgbClr val="AFAF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40"/>
          <p:cNvSpPr>
            <a:spLocks noGrp="1"/>
          </p:cNvSpPr>
          <p:nvPr>
            <p:ph type="body" sz="quarter" idx="12"/>
          </p:nvPr>
        </p:nvSpPr>
        <p:spPr>
          <a:xfrm>
            <a:off x="1294269" y="1054938"/>
            <a:ext cx="2357454" cy="785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="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13" name="Espace réservé pour une image  48"/>
          <p:cNvSpPr>
            <a:spLocks noGrp="1"/>
          </p:cNvSpPr>
          <p:nvPr>
            <p:ph type="pic" sz="quarter" idx="17"/>
          </p:nvPr>
        </p:nvSpPr>
        <p:spPr>
          <a:xfrm>
            <a:off x="5937739" y="1840756"/>
            <a:ext cx="3786188" cy="3786187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5" name="Espace réservé du texte 40"/>
          <p:cNvSpPr>
            <a:spLocks noGrp="1"/>
          </p:cNvSpPr>
          <p:nvPr>
            <p:ph type="body" sz="quarter" idx="18"/>
          </p:nvPr>
        </p:nvSpPr>
        <p:spPr>
          <a:xfrm>
            <a:off x="1294269" y="2074120"/>
            <a:ext cx="2357454" cy="785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16" name="Espace réservé du texte 40"/>
          <p:cNvSpPr>
            <a:spLocks noGrp="1"/>
          </p:cNvSpPr>
          <p:nvPr>
            <p:ph type="body" sz="quarter" idx="19"/>
          </p:nvPr>
        </p:nvSpPr>
        <p:spPr>
          <a:xfrm>
            <a:off x="1294269" y="3088540"/>
            <a:ext cx="2357454" cy="7858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40"/>
          <p:cNvSpPr>
            <a:spLocks noGrp="1"/>
          </p:cNvSpPr>
          <p:nvPr>
            <p:ph type="body" sz="quarter" idx="20"/>
          </p:nvPr>
        </p:nvSpPr>
        <p:spPr>
          <a:xfrm>
            <a:off x="1294269" y="4126772"/>
            <a:ext cx="2357454" cy="785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40"/>
          <p:cNvSpPr>
            <a:spLocks noGrp="1"/>
          </p:cNvSpPr>
          <p:nvPr>
            <p:ph type="body" sz="quarter" idx="21"/>
          </p:nvPr>
        </p:nvSpPr>
        <p:spPr>
          <a:xfrm>
            <a:off x="1294269" y="5126904"/>
            <a:ext cx="2357454" cy="7858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79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itre de contenu 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space réservé du contenu 13"/>
          <p:cNvSpPr>
            <a:spLocks noGrp="1"/>
          </p:cNvSpPr>
          <p:nvPr>
            <p:ph sz="quarter" idx="10"/>
          </p:nvPr>
        </p:nvSpPr>
        <p:spPr>
          <a:xfrm>
            <a:off x="2666374" y="1453660"/>
            <a:ext cx="7010450" cy="4836157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8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6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4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5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smtClean="0"/>
              <a:t>Sixième niveau</a:t>
            </a:r>
          </a:p>
          <a:p>
            <a:pPr lvl="6"/>
            <a:r>
              <a:rPr lang="fr-FR" dirty="0" smtClean="0"/>
              <a:t>Septième niveau</a:t>
            </a:r>
          </a:p>
          <a:p>
            <a:pPr lvl="7"/>
            <a:r>
              <a:rPr lang="fr-FR" dirty="0" smtClean="0"/>
              <a:t>Huitième niveau</a:t>
            </a:r>
          </a:p>
          <a:p>
            <a:pPr lvl="8"/>
            <a:r>
              <a:rPr lang="fr-FR" dirty="0" smtClean="0"/>
              <a:t>Neuvième niveau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ZoneTexte 6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47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menu gauche  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13"/>
          <p:cNvSpPr>
            <a:spLocks noGrp="1"/>
          </p:cNvSpPr>
          <p:nvPr>
            <p:ph sz="quarter" idx="10"/>
          </p:nvPr>
        </p:nvSpPr>
        <p:spPr>
          <a:xfrm>
            <a:off x="4557132" y="1430214"/>
            <a:ext cx="7010450" cy="4837724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8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6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4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5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smtClean="0"/>
              <a:t>Sixième niveau</a:t>
            </a:r>
          </a:p>
          <a:p>
            <a:pPr lvl="6"/>
            <a:r>
              <a:rPr lang="fr-FR" dirty="0" smtClean="0"/>
              <a:t>Septième niveau</a:t>
            </a:r>
          </a:p>
          <a:p>
            <a:pPr lvl="7"/>
            <a:r>
              <a:rPr lang="fr-FR" dirty="0" smtClean="0"/>
              <a:t>Huitième niveau</a:t>
            </a:r>
          </a:p>
          <a:p>
            <a:pPr lvl="8"/>
            <a:r>
              <a:rPr lang="fr-FR" dirty="0" smtClean="0"/>
              <a:t>Neuvième niveau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59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menu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13"/>
          <p:cNvSpPr>
            <a:spLocks noGrp="1"/>
          </p:cNvSpPr>
          <p:nvPr>
            <p:ph sz="quarter" idx="10" hasCustomPrompt="1"/>
          </p:nvPr>
        </p:nvSpPr>
        <p:spPr>
          <a:xfrm>
            <a:off x="1226342" y="1272843"/>
            <a:ext cx="9739313" cy="528637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8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6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4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5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 texte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rgbClr val="224A9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068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menu centré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7" name="Espace réservé du contenu 16"/>
          <p:cNvSpPr>
            <a:spLocks noGrp="1"/>
          </p:cNvSpPr>
          <p:nvPr>
            <p:ph sz="quarter" idx="23"/>
          </p:nvPr>
        </p:nvSpPr>
        <p:spPr>
          <a:xfrm>
            <a:off x="1481871" y="1574800"/>
            <a:ext cx="9144000" cy="414337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Ddd</a:t>
            </a:r>
            <a:endParaRPr lang="fr-FR" dirty="0" smtClean="0"/>
          </a:p>
          <a:p>
            <a:pPr lvl="6"/>
            <a:r>
              <a:rPr lang="fr-FR" dirty="0" err="1" smtClean="0"/>
              <a:t>Ssss</a:t>
            </a:r>
            <a:endParaRPr lang="fr-FR" dirty="0" smtClean="0"/>
          </a:p>
          <a:p>
            <a:pPr lvl="7"/>
            <a:r>
              <a:rPr lang="fr-FR" dirty="0" err="1" smtClean="0"/>
              <a:t>Ddddd</a:t>
            </a:r>
            <a:endParaRPr lang="fr-FR" dirty="0" smtClean="0"/>
          </a:p>
          <a:p>
            <a:pPr lvl="8"/>
            <a:r>
              <a:rPr lang="fr-FR" dirty="0" err="1" smtClean="0"/>
              <a:t>dddddd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4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193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légen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378039" y="1299373"/>
            <a:ext cx="3008313" cy="1162050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sz="2800" b="1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 hasCustomPrompt="1"/>
          </p:nvPr>
        </p:nvSpPr>
        <p:spPr>
          <a:xfrm>
            <a:off x="4449873" y="1299374"/>
            <a:ext cx="6429420" cy="4844252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3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fr-FR" dirty="0" smtClean="0"/>
              <a:t>Cliquez pour ajouter du texte</a:t>
            </a:r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half" idx="2"/>
          </p:nvPr>
        </p:nvSpPr>
        <p:spPr>
          <a:xfrm>
            <a:off x="1378039" y="2461424"/>
            <a:ext cx="3008313" cy="3682201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2pPr>
            <a:lvl3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3pPr>
            <a:lvl4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4pPr>
            <a:lvl5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5pPr>
            <a:lvl6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6pPr>
            <a:lvl7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7pPr>
          </a:lstStyle>
          <a:p>
            <a:endParaRPr lang="fr-FR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589658"/>
            <a:ext cx="2743200" cy="26516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question / repons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3098036" y="210415"/>
            <a:ext cx="5995927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ajouter une question</a:t>
            </a:r>
            <a:endParaRPr lang="fr-FR" dirty="0"/>
          </a:p>
        </p:txBody>
      </p:sp>
      <p:sp>
        <p:nvSpPr>
          <p:cNvPr id="7" name="Espace réservé du contenu 16"/>
          <p:cNvSpPr>
            <a:spLocks noGrp="1"/>
          </p:cNvSpPr>
          <p:nvPr>
            <p:ph sz="quarter" idx="23"/>
          </p:nvPr>
        </p:nvSpPr>
        <p:spPr>
          <a:xfrm>
            <a:off x="1481871" y="1574800"/>
            <a:ext cx="9144000" cy="414337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Ddd</a:t>
            </a:r>
            <a:endParaRPr lang="fr-FR" dirty="0" smtClean="0"/>
          </a:p>
          <a:p>
            <a:pPr lvl="6"/>
            <a:r>
              <a:rPr lang="fr-FR" dirty="0" err="1" smtClean="0"/>
              <a:t>Ssss</a:t>
            </a:r>
            <a:endParaRPr lang="fr-FR" dirty="0" smtClean="0"/>
          </a:p>
          <a:p>
            <a:pPr lvl="7"/>
            <a:r>
              <a:rPr lang="fr-FR" dirty="0" err="1" smtClean="0"/>
              <a:t>Ddddd</a:t>
            </a:r>
            <a:endParaRPr lang="fr-FR" dirty="0" smtClean="0"/>
          </a:p>
          <a:p>
            <a:pPr lvl="8"/>
            <a:r>
              <a:rPr lang="fr-FR" dirty="0" err="1" smtClean="0"/>
              <a:t>dddddd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80" y="2294481"/>
            <a:ext cx="2696061" cy="441374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4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2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itre de sectio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2008337" y="3690713"/>
            <a:ext cx="7772400" cy="1362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C2858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Espace réservé du texte 4"/>
          <p:cNvSpPr>
            <a:spLocks noGrp="1"/>
          </p:cNvSpPr>
          <p:nvPr>
            <p:ph type="body" idx="1"/>
          </p:nvPr>
        </p:nvSpPr>
        <p:spPr>
          <a:xfrm>
            <a:off x="2008337" y="2190526"/>
            <a:ext cx="7772400" cy="1500187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2pPr>
            <a:lvl3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3pPr>
            <a:lvl4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4pPr>
            <a:lvl5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5pPr>
            <a:lvl6pPr>
              <a:buFontTx/>
              <a:buBlip>
                <a:blip r:embed="rId3"/>
              </a:buBlip>
              <a:defRPr/>
            </a:lvl6pPr>
            <a:lvl7pPr>
              <a:buFontTx/>
              <a:buBlip>
                <a:blip r:embed="rId3"/>
              </a:buBlip>
              <a:defRPr/>
            </a:lvl7pPr>
          </a:lstStyle>
          <a:p>
            <a:endParaRPr lang="fr-FR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285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6203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EEDE65BD-EB93-4D42-8B7F-BC51D001135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Page vid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ZoneTexte 3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6203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604000"/>
            <a:ext cx="2743200" cy="25294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Présentation d'équip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xmlns="" id="{CA1A6E33-8A0F-4192-83F6-2FB90AE8DE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xmlns="" id="{B7332FD6-4CCE-4EA6-A914-847EA767CDE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xmlns="" id="{5A41DCAB-7A97-4D72-8703-2A5EBB6B4047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xmlns="" id="{DE59F880-57D5-4D69-ADDA-A3030C94684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9"/>
          </p:nvPr>
        </p:nvSpPr>
        <p:spPr>
          <a:xfrm>
            <a:off x="8610600" y="6594908"/>
            <a:ext cx="2743200" cy="2620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bloc d'image uniqu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5343D5AB-FDE8-4863-8B0B-FF0EDBC68861}"/>
              </a:ext>
            </a:extLst>
          </p:cNvPr>
          <p:cNvSpPr/>
          <p:nvPr userDrawn="1"/>
        </p:nvSpPr>
        <p:spPr>
          <a:xfrm>
            <a:off x="3657599" y="1899950"/>
            <a:ext cx="7513502" cy="32903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0C96F43-3876-47CC-B363-9FBE2E05752F}"/>
              </a:ext>
            </a:extLst>
          </p:cNvPr>
          <p:cNvSpPr/>
          <p:nvPr userDrawn="1"/>
        </p:nvSpPr>
        <p:spPr>
          <a:xfrm rot="20400000">
            <a:off x="1053734" y="2229400"/>
            <a:ext cx="2882538" cy="3413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4127DCA-3196-491D-86F7-98470FD4534B}"/>
              </a:ext>
            </a:extLst>
          </p:cNvPr>
          <p:cNvSpPr/>
          <p:nvPr userDrawn="1"/>
        </p:nvSpPr>
        <p:spPr>
          <a:xfrm rot="20640000">
            <a:off x="1079861" y="2203273"/>
            <a:ext cx="2882538" cy="3413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0F3D9F4-8CA6-4676-B29C-CF1677EB90FF}"/>
              </a:ext>
            </a:extLst>
          </p:cNvPr>
          <p:cNvSpPr/>
          <p:nvPr userDrawn="1"/>
        </p:nvSpPr>
        <p:spPr>
          <a:xfrm rot="20971299">
            <a:off x="1114697" y="2133601"/>
            <a:ext cx="2882538" cy="3413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xmlns="" id="{BCD635CC-1412-43AB-9F1C-D19087A8B8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971299">
            <a:off x="1195968" y="2286619"/>
            <a:ext cx="2598070" cy="2355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xmlns="" id="{A92F2F0B-AB18-4F91-BFCD-5E07920CEC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5"/>
          </p:nvPr>
        </p:nvSpPr>
        <p:spPr>
          <a:xfrm>
            <a:off x="8610600" y="6594908"/>
            <a:ext cx="2743200" cy="26203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620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4 bloc d'imag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xmlns="" id="{FB08BDAF-A042-4560-BBD8-F1CA5D9DB1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90341" y="2999128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xmlns="" id="{E375B096-EBDB-4C71-BACA-9F780BF7023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74653" y="3623107"/>
            <a:ext cx="2785716" cy="2770089"/>
          </a:xfrm>
          <a:custGeom>
            <a:avLst/>
            <a:gdLst>
              <a:gd name="connsiteX0" fmla="*/ 1137861 w 2785716"/>
              <a:gd name="connsiteY0" fmla="*/ 0 h 2770089"/>
              <a:gd name="connsiteX1" fmla="*/ 2785716 w 2785716"/>
              <a:gd name="connsiteY1" fmla="*/ 1140221 h 2770089"/>
              <a:gd name="connsiteX2" fmla="*/ 1657942 w 2785716"/>
              <a:gd name="connsiteY2" fmla="*/ 2770089 h 2770089"/>
              <a:gd name="connsiteX3" fmla="*/ 1626789 w 2785716"/>
              <a:gd name="connsiteY3" fmla="*/ 2770089 h 2770089"/>
              <a:gd name="connsiteX4" fmla="*/ 0 w 2785716"/>
              <a:gd name="connsiteY4" fmla="*/ 1644444 h 277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716" h="2770089">
                <a:moveTo>
                  <a:pt x="1137861" y="0"/>
                </a:moveTo>
                <a:lnTo>
                  <a:pt x="2785716" y="1140221"/>
                </a:lnTo>
                <a:lnTo>
                  <a:pt x="1657942" y="2770089"/>
                </a:lnTo>
                <a:lnTo>
                  <a:pt x="1626789" y="2770089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xmlns="" id="{31F3A08B-34AD-476C-9953-B19BAF7F62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93127" y="1209715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xmlns="" id="{164DE5B1-7A92-485E-BF4B-DC34DB0ECFF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7439" y="1833693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xmlns="" id="{D6D283E2-312F-41C5-9422-DB6C85B4455D}"/>
              </a:ext>
            </a:extLst>
          </p:cNvPr>
          <p:cNvSpPr/>
          <p:nvPr userDrawn="1"/>
        </p:nvSpPr>
        <p:spPr>
          <a:xfrm flipH="1">
            <a:off x="9483952" y="2398143"/>
            <a:ext cx="2708047" cy="3413083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xmlns="" id="{B1AAC7CE-37C6-4882-8A2F-D617C7403A00}"/>
              </a:ext>
            </a:extLst>
          </p:cNvPr>
          <p:cNvSpPr/>
          <p:nvPr userDrawn="1"/>
        </p:nvSpPr>
        <p:spPr>
          <a:xfrm flipH="1">
            <a:off x="0" y="1819635"/>
            <a:ext cx="6869544" cy="3399346"/>
          </a:xfrm>
          <a:custGeom>
            <a:avLst/>
            <a:gdLst>
              <a:gd name="connsiteX0" fmla="*/ 6869544 w 6869544"/>
              <a:gd name="connsiteY0" fmla="*/ 0 h 3399346"/>
              <a:gd name="connsiteX1" fmla="*/ 0 w 6869544"/>
              <a:gd name="connsiteY1" fmla="*/ 0 h 3399346"/>
              <a:gd name="connsiteX2" fmla="*/ 2360312 w 6869544"/>
              <a:gd name="connsiteY2" fmla="*/ 3399346 h 3399346"/>
              <a:gd name="connsiteX3" fmla="*/ 6869544 w 6869544"/>
              <a:gd name="connsiteY3" fmla="*/ 3399346 h 33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544" h="3399346">
                <a:moveTo>
                  <a:pt x="6869544" y="0"/>
                </a:moveTo>
                <a:lnTo>
                  <a:pt x="0" y="0"/>
                </a:lnTo>
                <a:lnTo>
                  <a:pt x="2360312" y="3399346"/>
                </a:lnTo>
                <a:lnTo>
                  <a:pt x="6869544" y="3399346"/>
                </a:lnTo>
                <a:close/>
              </a:path>
            </a:pathLst>
          </a:cu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1"/>
          </p:nvPr>
        </p:nvSpPr>
        <p:spPr>
          <a:xfrm>
            <a:off x="8610600" y="6594908"/>
            <a:ext cx="2743200" cy="26203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98DDB-A902-48C8-9CD3-58F7F0DA2E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71" r:id="rId17"/>
    <p:sldLayoutId id="2147483672" r:id="rId18"/>
    <p:sldLayoutId id="2147483691" r:id="rId19"/>
    <p:sldLayoutId id="2147483699" r:id="rId20"/>
    <p:sldLayoutId id="2147483700" r:id="rId21"/>
    <p:sldLayoutId id="2147483706" r:id="rId22"/>
    <p:sldLayoutId id="2147483694" r:id="rId23"/>
    <p:sldLayoutId id="2147483695" r:id="rId24"/>
    <p:sldLayoutId id="2147483696" r:id="rId25"/>
    <p:sldLayoutId id="2147483707" r:id="rId26"/>
    <p:sldLayoutId id="2147483692" r:id="rId27"/>
    <p:sldLayoutId id="2147483704" r:id="rId28"/>
    <p:sldLayoutId id="2147483697" r:id="rId29"/>
    <p:sldLayoutId id="2147483705" r:id="rId30"/>
    <p:sldLayoutId id="2147483703" r:id="rId31"/>
    <p:sldLayoutId id="2147483708" r:id="rId32"/>
    <p:sldLayoutId id="2147483711" r:id="rId33"/>
    <p:sldLayoutId id="2147483709" r:id="rId34"/>
    <p:sldLayoutId id="2147483710" r:id="rId3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E65BD-EB93-4D42-8B7F-BC51D00113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freetech.com/client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fr.talend.com/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hyperlink" Target="https://www.dell.com/fr-fr" TargetMode="External"/><Relationship Id="rId10" Type="http://schemas.openxmlformats.org/officeDocument/2006/relationships/image" Target="../media/image40.png"/><Relationship Id="rId4" Type="http://schemas.openxmlformats.org/officeDocument/2006/relationships/hyperlink" Target="http://www.aztelco.fr/" TargetMode="External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xmlns="" id="{03B4C724-0776-4328-8F0A-B72DA1579537}"/>
              </a:ext>
            </a:extLst>
          </p:cNvPr>
          <p:cNvSpPr txBox="1"/>
          <p:nvPr/>
        </p:nvSpPr>
        <p:spPr>
          <a:xfrm>
            <a:off x="419949" y="5267501"/>
            <a:ext cx="11510644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400" b="1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</a:rPr>
              <a:t>PRÉSENTATION DE LA STRUCTURE </a:t>
            </a:r>
            <a:r>
              <a:rPr lang="fr-FR" sz="4400" b="1" dirty="0" smtClean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</a:rPr>
              <a:t>AFREETECH CAMEROUN </a:t>
            </a:r>
            <a:endParaRPr lang="fr-FR" sz="4400" b="1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971105" y="1163366"/>
            <a:ext cx="8524322" cy="1209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LES LANGAGE ET FRAMEWORK </a:t>
            </a:r>
            <a:r>
              <a:rPr lang="en-US" sz="4400" dirty="0" smtClean="0">
                <a:solidFill>
                  <a:schemeClr val="tx1"/>
                </a:solidFill>
              </a:rPr>
              <a:t>UTILISÉS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35" y="258253"/>
            <a:ext cx="2110291" cy="88675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34" y="4387963"/>
            <a:ext cx="809738" cy="86689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973" y="4790171"/>
            <a:ext cx="762106" cy="79068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93" y="4307402"/>
            <a:ext cx="1199013" cy="13124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325" y="4761655"/>
            <a:ext cx="744785" cy="730553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35" y="4611144"/>
            <a:ext cx="1543265" cy="704948"/>
          </a:xfrm>
          <a:prstGeom prst="rect">
            <a:avLst/>
          </a:prstGeom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794828" y="2633809"/>
            <a:ext cx="4695878" cy="1209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 smtClean="0">
                <a:solidFill>
                  <a:schemeClr val="tx1"/>
                </a:solidFill>
              </a:rPr>
              <a:t>LANGAGE DE PROGRAMMATION  </a:t>
            </a:r>
            <a:r>
              <a:rPr lang="en-US" sz="2400" b="0" dirty="0" smtClean="0">
                <a:solidFill>
                  <a:schemeClr val="tx1"/>
                </a:solidFill>
              </a:rPr>
              <a:t>UTILISÉS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6262661" y="2564987"/>
            <a:ext cx="4695878" cy="1209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0" dirty="0" smtClean="0">
                <a:solidFill>
                  <a:schemeClr val="tx1"/>
                </a:solidFill>
              </a:rPr>
              <a:t>FRAMEWORK UTILISÉS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D0FDF8F-D25E-4CB0-8E60-C13C20A472F5}"/>
              </a:ext>
            </a:extLst>
          </p:cNvPr>
          <p:cNvSpPr/>
          <p:nvPr/>
        </p:nvSpPr>
        <p:spPr>
          <a:xfrm>
            <a:off x="5887234" y="2943615"/>
            <a:ext cx="175364" cy="294361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55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45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1354253" y="952579"/>
            <a:ext cx="7106445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/>
                </a:solidFill>
              </a:rPr>
              <a:t>DOMAINES</a:t>
            </a:r>
            <a:r>
              <a:rPr lang="en-US" sz="4000" dirty="0" smtClean="0">
                <a:solidFill>
                  <a:schemeClr val="tx1"/>
                </a:solidFill>
              </a:rPr>
              <a:t> D’ATIVITÉS</a:t>
            </a:r>
            <a:endParaRPr lang="en-US" sz="4000" dirty="0">
              <a:solidFill>
                <a:schemeClr val="tx1"/>
              </a:solidFill>
            </a:endParaRPr>
          </a:p>
        </p:txBody>
      </p:sp>
      <p:grpSp>
        <p:nvGrpSpPr>
          <p:cNvPr id="46" name="Group 14">
            <a:extLst>
              <a:ext uri="{FF2B5EF4-FFF2-40B4-BE49-F238E27FC236}">
                <a16:creationId xmlns="" xmlns:a16="http://schemas.microsoft.com/office/drawing/2014/main" id="{9D5DD142-11F7-4123-93E0-C2799FAE242E}"/>
              </a:ext>
            </a:extLst>
          </p:cNvPr>
          <p:cNvGrpSpPr/>
          <p:nvPr/>
        </p:nvGrpSpPr>
        <p:grpSpPr>
          <a:xfrm rot="10800000" flipH="1">
            <a:off x="2968263" y="2249801"/>
            <a:ext cx="3077125" cy="3852821"/>
            <a:chOff x="2698364" y="1806188"/>
            <a:chExt cx="3007844" cy="4262338"/>
          </a:xfrm>
        </p:grpSpPr>
        <p:sp>
          <p:nvSpPr>
            <p:cNvPr id="47" name="Rectangle 46">
              <a:extLst>
                <a:ext uri="{FF2B5EF4-FFF2-40B4-BE49-F238E27FC236}">
                  <a16:creationId xmlns="" xmlns:a16="http://schemas.microsoft.com/office/drawing/2014/main" id="{1A5A5402-A71F-4F17-96DC-7A9B1C6DD1EA}"/>
                </a:ext>
              </a:extLst>
            </p:cNvPr>
            <p:cNvSpPr/>
            <p:nvPr/>
          </p:nvSpPr>
          <p:spPr>
            <a:xfrm>
              <a:off x="4777708" y="1837100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="" xmlns:a16="http://schemas.microsoft.com/office/drawing/2014/main" id="{1B803F34-BCCB-4DBC-8D35-23A3E8CF7FC5}"/>
                </a:ext>
              </a:extLst>
            </p:cNvPr>
            <p:cNvSpPr/>
            <p:nvPr/>
          </p:nvSpPr>
          <p:spPr>
            <a:xfrm>
              <a:off x="4777708" y="2938384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="" xmlns:a16="http://schemas.microsoft.com/office/drawing/2014/main" id="{20B1EDA4-0E19-45CF-A155-A62DBCE5A1A5}"/>
                </a:ext>
              </a:extLst>
            </p:cNvPr>
            <p:cNvSpPr/>
            <p:nvPr/>
          </p:nvSpPr>
          <p:spPr>
            <a:xfrm>
              <a:off x="4777708" y="4039668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="" xmlns:a16="http://schemas.microsoft.com/office/drawing/2014/main" id="{77DCCE70-02E9-4A99-9DEE-83C337B0AC84}"/>
                </a:ext>
              </a:extLst>
            </p:cNvPr>
            <p:cNvSpPr/>
            <p:nvPr/>
          </p:nvSpPr>
          <p:spPr>
            <a:xfrm>
              <a:off x="4777708" y="5140952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51" name="Freeform 4">
              <a:extLst>
                <a:ext uri="{FF2B5EF4-FFF2-40B4-BE49-F238E27FC236}">
                  <a16:creationId xmlns="" xmlns:a16="http://schemas.microsoft.com/office/drawing/2014/main" id="{1D59E512-1B5B-4F26-923A-9A9BC6BFBEB9}"/>
                </a:ext>
              </a:extLst>
            </p:cNvPr>
            <p:cNvSpPr/>
            <p:nvPr/>
          </p:nvSpPr>
          <p:spPr>
            <a:xfrm>
              <a:off x="2700682" y="2907813"/>
              <a:ext cx="2056195" cy="1032243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11762"/>
                <a:gd name="connsiteY0" fmla="*/ 0 h 979713"/>
                <a:gd name="connsiteX1" fmla="*/ 0 w 1611762"/>
                <a:gd name="connsiteY1" fmla="*/ 979713 h 979713"/>
                <a:gd name="connsiteX2" fmla="*/ 1611709 w 1611762"/>
                <a:gd name="connsiteY2" fmla="*/ 910146 h 979713"/>
                <a:gd name="connsiteX3" fmla="*/ 1603149 w 1611762"/>
                <a:gd name="connsiteY3" fmla="*/ 0 h 979713"/>
                <a:gd name="connsiteX0" fmla="*/ 1581944 w 1611727"/>
                <a:gd name="connsiteY0" fmla="*/ 0 h 979713"/>
                <a:gd name="connsiteX1" fmla="*/ 0 w 1611727"/>
                <a:gd name="connsiteY1" fmla="*/ 979713 h 979713"/>
                <a:gd name="connsiteX2" fmla="*/ 1611709 w 1611727"/>
                <a:gd name="connsiteY2" fmla="*/ 910146 h 979713"/>
                <a:gd name="connsiteX3" fmla="*/ 1581944 w 1611727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2267"/>
                <a:gd name="connsiteY0" fmla="*/ 0 h 979713"/>
                <a:gd name="connsiteX1" fmla="*/ 0 w 1582267"/>
                <a:gd name="connsiteY1" fmla="*/ 979713 h 979713"/>
                <a:gd name="connsiteX2" fmla="*/ 1582022 w 1582267"/>
                <a:gd name="connsiteY2" fmla="*/ 920382 h 979713"/>
                <a:gd name="connsiteX3" fmla="*/ 1581944 w 1582267"/>
                <a:gd name="connsiteY3" fmla="*/ 0 h 979713"/>
                <a:gd name="connsiteX0" fmla="*/ 1581944 w 1582267"/>
                <a:gd name="connsiteY0" fmla="*/ 0 h 972229"/>
                <a:gd name="connsiteX1" fmla="*/ 0 w 1582267"/>
                <a:gd name="connsiteY1" fmla="*/ 972229 h 972229"/>
                <a:gd name="connsiteX2" fmla="*/ 1582022 w 1582267"/>
                <a:gd name="connsiteY2" fmla="*/ 912898 h 972229"/>
                <a:gd name="connsiteX3" fmla="*/ 1581944 w 1582267"/>
                <a:gd name="connsiteY3" fmla="*/ 0 h 972229"/>
                <a:gd name="connsiteX0" fmla="*/ 1577945 w 1582112"/>
                <a:gd name="connsiteY0" fmla="*/ 0 h 974723"/>
                <a:gd name="connsiteX1" fmla="*/ 0 w 1582112"/>
                <a:gd name="connsiteY1" fmla="*/ 974723 h 974723"/>
                <a:gd name="connsiteX2" fmla="*/ 1582022 w 1582112"/>
                <a:gd name="connsiteY2" fmla="*/ 915392 h 974723"/>
                <a:gd name="connsiteX3" fmla="*/ 1577945 w 1582112"/>
                <a:gd name="connsiteY3" fmla="*/ 0 h 974723"/>
                <a:gd name="connsiteX0" fmla="*/ 1575945 w 1582091"/>
                <a:gd name="connsiteY0" fmla="*/ 0 h 969734"/>
                <a:gd name="connsiteX1" fmla="*/ 0 w 1582091"/>
                <a:gd name="connsiteY1" fmla="*/ 969734 h 969734"/>
                <a:gd name="connsiteX2" fmla="*/ 1582022 w 1582091"/>
                <a:gd name="connsiteY2" fmla="*/ 910403 h 969734"/>
                <a:gd name="connsiteX3" fmla="*/ 1575945 w 1582091"/>
                <a:gd name="connsiteY3" fmla="*/ 0 h 969734"/>
                <a:gd name="connsiteX0" fmla="*/ 1575945 w 1582091"/>
                <a:gd name="connsiteY0" fmla="*/ 0 h 972229"/>
                <a:gd name="connsiteX1" fmla="*/ 0 w 1582091"/>
                <a:gd name="connsiteY1" fmla="*/ 972229 h 972229"/>
                <a:gd name="connsiteX2" fmla="*/ 1582022 w 1582091"/>
                <a:gd name="connsiteY2" fmla="*/ 912898 h 972229"/>
                <a:gd name="connsiteX3" fmla="*/ 1575945 w 1582091"/>
                <a:gd name="connsiteY3" fmla="*/ 0 h 972229"/>
                <a:gd name="connsiteX0" fmla="*/ 1575945 w 1582091"/>
                <a:gd name="connsiteY0" fmla="*/ 0 h 974724"/>
                <a:gd name="connsiteX1" fmla="*/ 0 w 1582091"/>
                <a:gd name="connsiteY1" fmla="*/ 974724 h 974724"/>
                <a:gd name="connsiteX2" fmla="*/ 1582022 w 1582091"/>
                <a:gd name="connsiteY2" fmla="*/ 915393 h 974724"/>
                <a:gd name="connsiteX3" fmla="*/ 1575945 w 1582091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0382 h 974724"/>
                <a:gd name="connsiteX3" fmla="*/ 1575945 w 1578155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2875 h 974724"/>
                <a:gd name="connsiteX3" fmla="*/ 1575945 w 1578155"/>
                <a:gd name="connsiteY3" fmla="*/ 0 h 974724"/>
                <a:gd name="connsiteX0" fmla="*/ 1585943 w 1588153"/>
                <a:gd name="connsiteY0" fmla="*/ 0 h 972229"/>
                <a:gd name="connsiteX1" fmla="*/ 0 w 1588153"/>
                <a:gd name="connsiteY1" fmla="*/ 972229 h 972229"/>
                <a:gd name="connsiteX2" fmla="*/ 1588021 w 1588153"/>
                <a:gd name="connsiteY2" fmla="*/ 922875 h 972229"/>
                <a:gd name="connsiteX3" fmla="*/ 1585943 w 1588153"/>
                <a:gd name="connsiteY3" fmla="*/ 0 h 972229"/>
                <a:gd name="connsiteX0" fmla="*/ 1593941 w 1596151"/>
                <a:gd name="connsiteY0" fmla="*/ 0 h 999669"/>
                <a:gd name="connsiteX1" fmla="*/ 0 w 1596151"/>
                <a:gd name="connsiteY1" fmla="*/ 999669 h 999669"/>
                <a:gd name="connsiteX2" fmla="*/ 1596019 w 1596151"/>
                <a:gd name="connsiteY2" fmla="*/ 922875 h 999669"/>
                <a:gd name="connsiteX3" fmla="*/ 1593941 w 1596151"/>
                <a:gd name="connsiteY3" fmla="*/ 0 h 99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151" h="999669">
                  <a:moveTo>
                    <a:pt x="1593941" y="0"/>
                  </a:moveTo>
                  <a:lnTo>
                    <a:pt x="0" y="999669"/>
                  </a:lnTo>
                  <a:lnTo>
                    <a:pt x="1596019" y="922875"/>
                  </a:lnTo>
                  <a:cubicBezTo>
                    <a:pt x="1596900" y="618075"/>
                    <a:pt x="1593060" y="304800"/>
                    <a:pt x="1593941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85000"/>
                  </a:schemeClr>
                </a:gs>
                <a:gs pos="100000">
                  <a:schemeClr val="accent3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Candara" panose="020E0502030303020204" pitchFamily="34" charset="0"/>
              </a:endParaRPr>
            </a:p>
          </p:txBody>
        </p:sp>
        <p:sp>
          <p:nvSpPr>
            <p:cNvPr id="52" name="Freeform 3">
              <a:extLst>
                <a:ext uri="{FF2B5EF4-FFF2-40B4-BE49-F238E27FC236}">
                  <a16:creationId xmlns="" xmlns:a16="http://schemas.microsoft.com/office/drawing/2014/main" id="{C747A239-1D55-47F6-A052-0F0BAA662369}"/>
                </a:ext>
              </a:extLst>
            </p:cNvPr>
            <p:cNvSpPr/>
            <p:nvPr/>
          </p:nvSpPr>
          <p:spPr>
            <a:xfrm>
              <a:off x="2698364" y="1806188"/>
              <a:ext cx="2063810" cy="213386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600197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600197 w 1654629"/>
                <a:gd name="connsiteY3" fmla="*/ 0 h 2002971"/>
                <a:gd name="connsiteX0" fmla="*/ 1605484 w 1654629"/>
                <a:gd name="connsiteY0" fmla="*/ 0 h 2007224"/>
                <a:gd name="connsiteX1" fmla="*/ 0 w 1654629"/>
                <a:gd name="connsiteY1" fmla="*/ 2007224 h 2007224"/>
                <a:gd name="connsiteX2" fmla="*/ 1654629 w 1654629"/>
                <a:gd name="connsiteY2" fmla="*/ 853338 h 2007224"/>
                <a:gd name="connsiteX3" fmla="*/ 1605484 w 1654629"/>
                <a:gd name="connsiteY3" fmla="*/ 0 h 2007224"/>
                <a:gd name="connsiteX0" fmla="*/ 1605484 w 1612337"/>
                <a:gd name="connsiteY0" fmla="*/ 0 h 2007224"/>
                <a:gd name="connsiteX1" fmla="*/ 0 w 1612337"/>
                <a:gd name="connsiteY1" fmla="*/ 2007224 h 2007224"/>
                <a:gd name="connsiteX2" fmla="*/ 1612337 w 1612337"/>
                <a:gd name="connsiteY2" fmla="*/ 870350 h 2007224"/>
                <a:gd name="connsiteX3" fmla="*/ 1605484 w 1612337"/>
                <a:gd name="connsiteY3" fmla="*/ 0 h 200722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04470 h 2041344"/>
                <a:gd name="connsiteX3" fmla="*/ 1605484 w 1612337"/>
                <a:gd name="connsiteY3" fmla="*/ 0 h 204134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11293 h 2041344"/>
                <a:gd name="connsiteX3" fmla="*/ 1605484 w 1612337"/>
                <a:gd name="connsiteY3" fmla="*/ 0 h 2041344"/>
                <a:gd name="connsiteX0" fmla="*/ 1613967 w 1614481"/>
                <a:gd name="connsiteY0" fmla="*/ 0 h 2051579"/>
                <a:gd name="connsiteX1" fmla="*/ 0 w 1614481"/>
                <a:gd name="connsiteY1" fmla="*/ 2051579 h 2051579"/>
                <a:gd name="connsiteX2" fmla="*/ 1612337 w 1614481"/>
                <a:gd name="connsiteY2" fmla="*/ 921528 h 2051579"/>
                <a:gd name="connsiteX3" fmla="*/ 1613967 w 1614481"/>
                <a:gd name="connsiteY3" fmla="*/ 0 h 2051579"/>
                <a:gd name="connsiteX0" fmla="*/ 1597003 w 1612337"/>
                <a:gd name="connsiteY0" fmla="*/ 0 h 2048168"/>
                <a:gd name="connsiteX1" fmla="*/ 0 w 1612337"/>
                <a:gd name="connsiteY1" fmla="*/ 2048168 h 2048168"/>
                <a:gd name="connsiteX2" fmla="*/ 1612337 w 1612337"/>
                <a:gd name="connsiteY2" fmla="*/ 918117 h 2048168"/>
                <a:gd name="connsiteX3" fmla="*/ 1597003 w 1612337"/>
                <a:gd name="connsiteY3" fmla="*/ 0 h 2048168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3352 h 2043403"/>
                <a:gd name="connsiteX3" fmla="*/ 1600839 w 1612337"/>
                <a:gd name="connsiteY3" fmla="*/ 0 h 2043403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5735 h 2043403"/>
                <a:gd name="connsiteX3" fmla="*/ 1600839 w 1612337"/>
                <a:gd name="connsiteY3" fmla="*/ 0 h 2043403"/>
                <a:gd name="connsiteX0" fmla="*/ 1598829 w 1610327"/>
                <a:gd name="connsiteY0" fmla="*/ 0 h 2068370"/>
                <a:gd name="connsiteX1" fmla="*/ 0 w 1610327"/>
                <a:gd name="connsiteY1" fmla="*/ 2068370 h 2068370"/>
                <a:gd name="connsiteX2" fmla="*/ 1610327 w 1610327"/>
                <a:gd name="connsiteY2" fmla="*/ 915735 h 2068370"/>
                <a:gd name="connsiteX3" fmla="*/ 1598829 w 1610327"/>
                <a:gd name="connsiteY3" fmla="*/ 0 h 206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0327" h="2068370">
                  <a:moveTo>
                    <a:pt x="1598829" y="0"/>
                  </a:moveTo>
                  <a:lnTo>
                    <a:pt x="0" y="2068370"/>
                  </a:lnTo>
                  <a:lnTo>
                    <a:pt x="1610327" y="915735"/>
                  </a:lnTo>
                  <a:cubicBezTo>
                    <a:pt x="1608043" y="625618"/>
                    <a:pt x="1601113" y="290117"/>
                    <a:pt x="1598829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Candara" panose="020E0502030303020204" pitchFamily="34" charset="0"/>
              </a:endParaRPr>
            </a:p>
          </p:txBody>
        </p:sp>
        <p:sp>
          <p:nvSpPr>
            <p:cNvPr id="53" name="Freeform 59">
              <a:extLst>
                <a:ext uri="{FF2B5EF4-FFF2-40B4-BE49-F238E27FC236}">
                  <a16:creationId xmlns="" xmlns:a16="http://schemas.microsoft.com/office/drawing/2014/main" id="{E2C0E29A-6185-4C01-9E9F-15B51C0BBDB2}"/>
                </a:ext>
              </a:extLst>
            </p:cNvPr>
            <p:cNvSpPr/>
            <p:nvPr/>
          </p:nvSpPr>
          <p:spPr>
            <a:xfrm flipV="1">
              <a:off x="2707979" y="3936415"/>
              <a:ext cx="2047004" cy="1029679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06525"/>
                <a:gd name="connsiteY0" fmla="*/ 0 h 979713"/>
                <a:gd name="connsiteX1" fmla="*/ 0 w 1606525"/>
                <a:gd name="connsiteY1" fmla="*/ 979713 h 979713"/>
                <a:gd name="connsiteX2" fmla="*/ 1606422 w 1606525"/>
                <a:gd name="connsiteY2" fmla="*/ 910146 h 979713"/>
                <a:gd name="connsiteX3" fmla="*/ 1603149 w 1606525"/>
                <a:gd name="connsiteY3" fmla="*/ 0 h 979713"/>
                <a:gd name="connsiteX0" fmla="*/ 1603149 w 1603149"/>
                <a:gd name="connsiteY0" fmla="*/ 0 h 979713"/>
                <a:gd name="connsiteX1" fmla="*/ 0 w 1603149"/>
                <a:gd name="connsiteY1" fmla="*/ 979713 h 979713"/>
                <a:gd name="connsiteX2" fmla="*/ 1601135 w 1603149"/>
                <a:gd name="connsiteY2" fmla="*/ 914399 h 979713"/>
                <a:gd name="connsiteX3" fmla="*/ 1603149 w 1603149"/>
                <a:gd name="connsiteY3" fmla="*/ 0 h 979713"/>
                <a:gd name="connsiteX0" fmla="*/ 1608435 w 1608435"/>
                <a:gd name="connsiteY0" fmla="*/ 0 h 988219"/>
                <a:gd name="connsiteX1" fmla="*/ 0 w 1608435"/>
                <a:gd name="connsiteY1" fmla="*/ 988219 h 988219"/>
                <a:gd name="connsiteX2" fmla="*/ 1601135 w 1608435"/>
                <a:gd name="connsiteY2" fmla="*/ 922905 h 988219"/>
                <a:gd name="connsiteX3" fmla="*/ 1608435 w 1608435"/>
                <a:gd name="connsiteY3" fmla="*/ 0 h 988219"/>
                <a:gd name="connsiteX0" fmla="*/ 1591471 w 1601183"/>
                <a:gd name="connsiteY0" fmla="*/ 0 h 991631"/>
                <a:gd name="connsiteX1" fmla="*/ 0 w 1601183"/>
                <a:gd name="connsiteY1" fmla="*/ 991631 h 991631"/>
                <a:gd name="connsiteX2" fmla="*/ 1601135 w 1601183"/>
                <a:gd name="connsiteY2" fmla="*/ 926317 h 991631"/>
                <a:gd name="connsiteX3" fmla="*/ 1591471 w 1601183"/>
                <a:gd name="connsiteY3" fmla="*/ 0 h 991631"/>
                <a:gd name="connsiteX0" fmla="*/ 1587230 w 1601171"/>
                <a:gd name="connsiteY0" fmla="*/ 0 h 991631"/>
                <a:gd name="connsiteX1" fmla="*/ 0 w 1601171"/>
                <a:gd name="connsiteY1" fmla="*/ 991631 h 991631"/>
                <a:gd name="connsiteX2" fmla="*/ 1601135 w 1601171"/>
                <a:gd name="connsiteY2" fmla="*/ 926317 h 991631"/>
                <a:gd name="connsiteX3" fmla="*/ 1587230 w 1601171"/>
                <a:gd name="connsiteY3" fmla="*/ 0 h 991631"/>
                <a:gd name="connsiteX0" fmla="*/ 1587230 w 1601170"/>
                <a:gd name="connsiteY0" fmla="*/ 0 h 988219"/>
                <a:gd name="connsiteX1" fmla="*/ 0 w 1601170"/>
                <a:gd name="connsiteY1" fmla="*/ 988219 h 988219"/>
                <a:gd name="connsiteX2" fmla="*/ 1601135 w 1601170"/>
                <a:gd name="connsiteY2" fmla="*/ 922905 h 988219"/>
                <a:gd name="connsiteX3" fmla="*/ 1587230 w 1601170"/>
                <a:gd name="connsiteY3" fmla="*/ 0 h 988219"/>
                <a:gd name="connsiteX0" fmla="*/ 1587230 w 1601170"/>
                <a:gd name="connsiteY0" fmla="*/ 0 h 991631"/>
                <a:gd name="connsiteX1" fmla="*/ 0 w 1601170"/>
                <a:gd name="connsiteY1" fmla="*/ 991631 h 991631"/>
                <a:gd name="connsiteX2" fmla="*/ 1601135 w 1601170"/>
                <a:gd name="connsiteY2" fmla="*/ 926317 h 991631"/>
                <a:gd name="connsiteX3" fmla="*/ 1587230 w 1601170"/>
                <a:gd name="connsiteY3" fmla="*/ 0 h 991631"/>
                <a:gd name="connsiteX0" fmla="*/ 1589240 w 1603180"/>
                <a:gd name="connsiteY0" fmla="*/ 0 h 949187"/>
                <a:gd name="connsiteX1" fmla="*/ 0 w 1603180"/>
                <a:gd name="connsiteY1" fmla="*/ 949187 h 949187"/>
                <a:gd name="connsiteX2" fmla="*/ 1603145 w 1603180"/>
                <a:gd name="connsiteY2" fmla="*/ 926317 h 949187"/>
                <a:gd name="connsiteX3" fmla="*/ 1589240 w 1603180"/>
                <a:gd name="connsiteY3" fmla="*/ 0 h 949187"/>
                <a:gd name="connsiteX0" fmla="*/ 1589240 w 1603180"/>
                <a:gd name="connsiteY0" fmla="*/ 0 h 954181"/>
                <a:gd name="connsiteX1" fmla="*/ 0 w 1603180"/>
                <a:gd name="connsiteY1" fmla="*/ 954181 h 954181"/>
                <a:gd name="connsiteX2" fmla="*/ 1603145 w 1603180"/>
                <a:gd name="connsiteY2" fmla="*/ 926317 h 954181"/>
                <a:gd name="connsiteX3" fmla="*/ 1589240 w 1603180"/>
                <a:gd name="connsiteY3" fmla="*/ 0 h 954181"/>
                <a:gd name="connsiteX0" fmla="*/ 1591249 w 1605189"/>
                <a:gd name="connsiteY0" fmla="*/ 0 h 956677"/>
                <a:gd name="connsiteX1" fmla="*/ 0 w 1605189"/>
                <a:gd name="connsiteY1" fmla="*/ 956677 h 956677"/>
                <a:gd name="connsiteX2" fmla="*/ 1605154 w 1605189"/>
                <a:gd name="connsiteY2" fmla="*/ 926317 h 956677"/>
                <a:gd name="connsiteX3" fmla="*/ 1591249 w 1605189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2812 h 956677"/>
                <a:gd name="connsiteX3" fmla="*/ 1591249 w 1601181"/>
                <a:gd name="connsiteY3" fmla="*/ 0 h 956677"/>
                <a:gd name="connsiteX0" fmla="*/ 1591249 w 1607194"/>
                <a:gd name="connsiteY0" fmla="*/ 0 h 956677"/>
                <a:gd name="connsiteX1" fmla="*/ 0 w 1607194"/>
                <a:gd name="connsiteY1" fmla="*/ 956677 h 956677"/>
                <a:gd name="connsiteX2" fmla="*/ 1607163 w 1607194"/>
                <a:gd name="connsiteY2" fmla="*/ 892812 h 956677"/>
                <a:gd name="connsiteX3" fmla="*/ 1591249 w 1607194"/>
                <a:gd name="connsiteY3" fmla="*/ 0 h 956677"/>
                <a:gd name="connsiteX0" fmla="*/ 1591249 w 1603184"/>
                <a:gd name="connsiteY0" fmla="*/ 0 h 956677"/>
                <a:gd name="connsiteX1" fmla="*/ 0 w 1603184"/>
                <a:gd name="connsiteY1" fmla="*/ 956677 h 956677"/>
                <a:gd name="connsiteX2" fmla="*/ 1603144 w 1603184"/>
                <a:gd name="connsiteY2" fmla="*/ 890420 h 956677"/>
                <a:gd name="connsiteX3" fmla="*/ 1591249 w 1603184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0420 h 956677"/>
                <a:gd name="connsiteX3" fmla="*/ 1591249 w 1601181"/>
                <a:gd name="connsiteY3" fmla="*/ 0 h 956677"/>
                <a:gd name="connsiteX0" fmla="*/ 1591249 w 1597184"/>
                <a:gd name="connsiteY0" fmla="*/ 0 h 956677"/>
                <a:gd name="connsiteX1" fmla="*/ 0 w 1597184"/>
                <a:gd name="connsiteY1" fmla="*/ 956677 h 956677"/>
                <a:gd name="connsiteX2" fmla="*/ 1597114 w 1597184"/>
                <a:gd name="connsiteY2" fmla="*/ 890420 h 956677"/>
                <a:gd name="connsiteX3" fmla="*/ 1591249 w 1597184"/>
                <a:gd name="connsiteY3" fmla="*/ 0 h 956677"/>
                <a:gd name="connsiteX0" fmla="*/ 1593652 w 1597214"/>
                <a:gd name="connsiteY0" fmla="*/ 0 h 956677"/>
                <a:gd name="connsiteX1" fmla="*/ 0 w 1597214"/>
                <a:gd name="connsiteY1" fmla="*/ 956677 h 956677"/>
                <a:gd name="connsiteX2" fmla="*/ 1597114 w 1597214"/>
                <a:gd name="connsiteY2" fmla="*/ 890420 h 956677"/>
                <a:gd name="connsiteX3" fmla="*/ 1593652 w 1597214"/>
                <a:gd name="connsiteY3" fmla="*/ 0 h 95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214" h="956677">
                  <a:moveTo>
                    <a:pt x="1593652" y="0"/>
                  </a:moveTo>
                  <a:lnTo>
                    <a:pt x="0" y="956677"/>
                  </a:lnTo>
                  <a:lnTo>
                    <a:pt x="1597114" y="890420"/>
                  </a:lnTo>
                  <a:cubicBezTo>
                    <a:pt x="1597995" y="585620"/>
                    <a:pt x="1592771" y="304800"/>
                    <a:pt x="1593652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85000"/>
                  </a:schemeClr>
                </a:gs>
                <a:gs pos="100000">
                  <a:schemeClr val="accent2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  <p:sp>
          <p:nvSpPr>
            <p:cNvPr id="54" name="Freeform 60">
              <a:extLst>
                <a:ext uri="{FF2B5EF4-FFF2-40B4-BE49-F238E27FC236}">
                  <a16:creationId xmlns="" xmlns:a16="http://schemas.microsoft.com/office/drawing/2014/main" id="{AE67EC92-8718-44E2-BCE7-379A36B0109E}"/>
                </a:ext>
              </a:extLst>
            </p:cNvPr>
            <p:cNvSpPr/>
            <p:nvPr/>
          </p:nvSpPr>
          <p:spPr>
            <a:xfrm flipV="1">
              <a:off x="2706092" y="3936417"/>
              <a:ext cx="2058102" cy="213210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594911 w 1617624"/>
                <a:gd name="connsiteY0" fmla="*/ 0 h 2002971"/>
                <a:gd name="connsiteX1" fmla="*/ 0 w 1617624"/>
                <a:gd name="connsiteY1" fmla="*/ 2002971 h 2002971"/>
                <a:gd name="connsiteX2" fmla="*/ 1617624 w 1617624"/>
                <a:gd name="connsiteY2" fmla="*/ 870350 h 2002971"/>
                <a:gd name="connsiteX3" fmla="*/ 1594911 w 1617624"/>
                <a:gd name="connsiteY3" fmla="*/ 0 h 2002971"/>
                <a:gd name="connsiteX0" fmla="*/ 1594911 w 1596478"/>
                <a:gd name="connsiteY0" fmla="*/ 0 h 2002971"/>
                <a:gd name="connsiteX1" fmla="*/ 0 w 1596478"/>
                <a:gd name="connsiteY1" fmla="*/ 2002971 h 2002971"/>
                <a:gd name="connsiteX2" fmla="*/ 1596478 w 1596478"/>
                <a:gd name="connsiteY2" fmla="*/ 883110 h 2002971"/>
                <a:gd name="connsiteX3" fmla="*/ 1594911 w 1596478"/>
                <a:gd name="connsiteY3" fmla="*/ 0 h 2002971"/>
                <a:gd name="connsiteX0" fmla="*/ 1605483 w 1605502"/>
                <a:gd name="connsiteY0" fmla="*/ 0 h 2015730"/>
                <a:gd name="connsiteX1" fmla="*/ 0 w 1605502"/>
                <a:gd name="connsiteY1" fmla="*/ 2015730 h 2015730"/>
                <a:gd name="connsiteX2" fmla="*/ 1596478 w 1605502"/>
                <a:gd name="connsiteY2" fmla="*/ 895869 h 2015730"/>
                <a:gd name="connsiteX3" fmla="*/ 1605483 w 1605502"/>
                <a:gd name="connsiteY3" fmla="*/ 0 h 2015730"/>
                <a:gd name="connsiteX0" fmla="*/ 1605483 w 1605502"/>
                <a:gd name="connsiteY0" fmla="*/ 0 h 2032742"/>
                <a:gd name="connsiteX1" fmla="*/ 0 w 1605502"/>
                <a:gd name="connsiteY1" fmla="*/ 2032742 h 2032742"/>
                <a:gd name="connsiteX2" fmla="*/ 1596478 w 1605502"/>
                <a:gd name="connsiteY2" fmla="*/ 912881 h 2032742"/>
                <a:gd name="connsiteX3" fmla="*/ 1605483 w 1605502"/>
                <a:gd name="connsiteY3" fmla="*/ 0 h 2032742"/>
                <a:gd name="connsiteX0" fmla="*/ 1592760 w 1596478"/>
                <a:gd name="connsiteY0" fmla="*/ 0 h 2060037"/>
                <a:gd name="connsiteX1" fmla="*/ 0 w 1596478"/>
                <a:gd name="connsiteY1" fmla="*/ 2060037 h 2060037"/>
                <a:gd name="connsiteX2" fmla="*/ 1596478 w 1596478"/>
                <a:gd name="connsiteY2" fmla="*/ 940176 h 2060037"/>
                <a:gd name="connsiteX3" fmla="*/ 1592760 w 1596478"/>
                <a:gd name="connsiteY3" fmla="*/ 0 h 2060037"/>
                <a:gd name="connsiteX0" fmla="*/ 1592760 w 1596478"/>
                <a:gd name="connsiteY0" fmla="*/ 0 h 2042978"/>
                <a:gd name="connsiteX1" fmla="*/ 0 w 1596478"/>
                <a:gd name="connsiteY1" fmla="*/ 2042978 h 2042978"/>
                <a:gd name="connsiteX2" fmla="*/ 1596478 w 1596478"/>
                <a:gd name="connsiteY2" fmla="*/ 923117 h 2042978"/>
                <a:gd name="connsiteX3" fmla="*/ 1592760 w 1596478"/>
                <a:gd name="connsiteY3" fmla="*/ 0 h 2042978"/>
                <a:gd name="connsiteX0" fmla="*/ 1592760 w 1596478"/>
                <a:gd name="connsiteY0" fmla="*/ 0 h 2053214"/>
                <a:gd name="connsiteX1" fmla="*/ 0 w 1596478"/>
                <a:gd name="connsiteY1" fmla="*/ 2053214 h 2053214"/>
                <a:gd name="connsiteX2" fmla="*/ 1596478 w 1596478"/>
                <a:gd name="connsiteY2" fmla="*/ 933353 h 2053214"/>
                <a:gd name="connsiteX3" fmla="*/ 1592760 w 1596478"/>
                <a:gd name="connsiteY3" fmla="*/ 0 h 2053214"/>
                <a:gd name="connsiteX0" fmla="*/ 1614004 w 1614014"/>
                <a:gd name="connsiteY0" fmla="*/ 0 h 2053214"/>
                <a:gd name="connsiteX1" fmla="*/ 0 w 1614014"/>
                <a:gd name="connsiteY1" fmla="*/ 2053214 h 2053214"/>
                <a:gd name="connsiteX2" fmla="*/ 1596478 w 1614014"/>
                <a:gd name="connsiteY2" fmla="*/ 933353 h 2053214"/>
                <a:gd name="connsiteX3" fmla="*/ 1614004 w 1614014"/>
                <a:gd name="connsiteY3" fmla="*/ 0 h 2053214"/>
                <a:gd name="connsiteX0" fmla="*/ 1599936 w 1599946"/>
                <a:gd name="connsiteY0" fmla="*/ 0 h 2015763"/>
                <a:gd name="connsiteX1" fmla="*/ 0 w 1599946"/>
                <a:gd name="connsiteY1" fmla="*/ 2015763 h 2015763"/>
                <a:gd name="connsiteX2" fmla="*/ 1582410 w 1599946"/>
                <a:gd name="connsiteY2" fmla="*/ 933353 h 2015763"/>
                <a:gd name="connsiteX3" fmla="*/ 1599936 w 1599946"/>
                <a:gd name="connsiteY3" fmla="*/ 0 h 2015763"/>
                <a:gd name="connsiteX0" fmla="*/ 1605965 w 1605975"/>
                <a:gd name="connsiteY0" fmla="*/ 0 h 2025750"/>
                <a:gd name="connsiteX1" fmla="*/ 0 w 1605975"/>
                <a:gd name="connsiteY1" fmla="*/ 2025750 h 2025750"/>
                <a:gd name="connsiteX2" fmla="*/ 1588439 w 1605975"/>
                <a:gd name="connsiteY2" fmla="*/ 933353 h 2025750"/>
                <a:gd name="connsiteX3" fmla="*/ 1605965 w 1605975"/>
                <a:gd name="connsiteY3" fmla="*/ 0 h 2025750"/>
                <a:gd name="connsiteX0" fmla="*/ 1605965 w 1605975"/>
                <a:gd name="connsiteY0" fmla="*/ 0 h 2018259"/>
                <a:gd name="connsiteX1" fmla="*/ 0 w 1605975"/>
                <a:gd name="connsiteY1" fmla="*/ 2018259 h 2018259"/>
                <a:gd name="connsiteX2" fmla="*/ 1588439 w 1605975"/>
                <a:gd name="connsiteY2" fmla="*/ 933353 h 2018259"/>
                <a:gd name="connsiteX3" fmla="*/ 1605965 w 1605975"/>
                <a:gd name="connsiteY3" fmla="*/ 0 h 2018259"/>
                <a:gd name="connsiteX0" fmla="*/ 1605965 w 1608648"/>
                <a:gd name="connsiteY0" fmla="*/ 0 h 2018259"/>
                <a:gd name="connsiteX1" fmla="*/ 0 w 1608648"/>
                <a:gd name="connsiteY1" fmla="*/ 2018259 h 2018259"/>
                <a:gd name="connsiteX2" fmla="*/ 1608648 w 1608648"/>
                <a:gd name="connsiteY2" fmla="*/ 896780 h 2018259"/>
                <a:gd name="connsiteX3" fmla="*/ 1605965 w 1608648"/>
                <a:gd name="connsiteY3" fmla="*/ 0 h 2018259"/>
                <a:gd name="connsiteX0" fmla="*/ 1605965 w 1614711"/>
                <a:gd name="connsiteY0" fmla="*/ 0 h 2018259"/>
                <a:gd name="connsiteX1" fmla="*/ 0 w 1614711"/>
                <a:gd name="connsiteY1" fmla="*/ 2018259 h 2018259"/>
                <a:gd name="connsiteX2" fmla="*/ 1614711 w 1614711"/>
                <a:gd name="connsiteY2" fmla="*/ 908971 h 2018259"/>
                <a:gd name="connsiteX3" fmla="*/ 1605965 w 1614711"/>
                <a:gd name="connsiteY3" fmla="*/ 0 h 201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11" h="2018259">
                  <a:moveTo>
                    <a:pt x="1605965" y="0"/>
                  </a:moveTo>
                  <a:lnTo>
                    <a:pt x="0" y="2018259"/>
                  </a:lnTo>
                  <a:lnTo>
                    <a:pt x="1614711" y="908971"/>
                  </a:lnTo>
                  <a:cubicBezTo>
                    <a:pt x="1614189" y="614601"/>
                    <a:pt x="1606487" y="294370"/>
                    <a:pt x="160596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5000"/>
                  </a:schemeClr>
                </a:gs>
                <a:gs pos="100000">
                  <a:schemeClr val="accent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</p:grpSp>
      <p:sp>
        <p:nvSpPr>
          <p:cNvPr id="55" name="Rectangle 30">
            <a:extLst>
              <a:ext uri="{FF2B5EF4-FFF2-40B4-BE49-F238E27FC236}">
                <a16:creationId xmlns="" xmlns:a16="http://schemas.microsoft.com/office/drawing/2014/main" id="{3C2EFFA2-3DDD-4CCE-8242-37B43A62D4A7}"/>
              </a:ext>
            </a:extLst>
          </p:cNvPr>
          <p:cNvSpPr/>
          <p:nvPr/>
        </p:nvSpPr>
        <p:spPr>
          <a:xfrm>
            <a:off x="5483628" y="4505355"/>
            <a:ext cx="324515" cy="28589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57" name="Rectangle 16">
            <a:extLst>
              <a:ext uri="{FF2B5EF4-FFF2-40B4-BE49-F238E27FC236}">
                <a16:creationId xmlns="" xmlns:a16="http://schemas.microsoft.com/office/drawing/2014/main" id="{1897E6DD-B893-45E7-9982-BCF9D7F6F4B9}"/>
              </a:ext>
            </a:extLst>
          </p:cNvPr>
          <p:cNvSpPr/>
          <p:nvPr/>
        </p:nvSpPr>
        <p:spPr>
          <a:xfrm rot="2700000">
            <a:off x="5397642" y="3466009"/>
            <a:ext cx="272045" cy="43094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58" name="Rectangle 9">
            <a:extLst>
              <a:ext uri="{FF2B5EF4-FFF2-40B4-BE49-F238E27FC236}">
                <a16:creationId xmlns="" xmlns:a16="http://schemas.microsoft.com/office/drawing/2014/main" id="{747DBB73-57B1-4A07-B4EC-B34E345E9B0B}"/>
              </a:ext>
            </a:extLst>
          </p:cNvPr>
          <p:cNvSpPr/>
          <p:nvPr/>
        </p:nvSpPr>
        <p:spPr>
          <a:xfrm>
            <a:off x="5392156" y="5488772"/>
            <a:ext cx="337052" cy="278776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71" name="TextBox 32">
            <a:extLst>
              <a:ext uri="{FF2B5EF4-FFF2-40B4-BE49-F238E27FC236}">
                <a16:creationId xmlns="" xmlns:a16="http://schemas.microsoft.com/office/drawing/2014/main" id="{4E2E45FF-A16A-49A3-A946-28B8A5858C69}"/>
              </a:ext>
            </a:extLst>
          </p:cNvPr>
          <p:cNvSpPr txBox="1"/>
          <p:nvPr/>
        </p:nvSpPr>
        <p:spPr>
          <a:xfrm flipH="1">
            <a:off x="6059210" y="2325157"/>
            <a:ext cx="5076427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Les </a:t>
            </a:r>
            <a:r>
              <a:rPr lang="en-US" altLang="ko-KR" sz="3200" b="1" dirty="0" err="1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banques</a:t>
            </a:r>
            <a:r>
              <a:rPr lang="en-US" altLang="ko-KR" sz="3200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 et </a:t>
            </a:r>
            <a:r>
              <a:rPr lang="en-US" altLang="ko-KR" sz="3200" b="1" dirty="0" err="1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assurences</a:t>
            </a:r>
            <a:endParaRPr lang="ko-KR" altLang="en-US" sz="3200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86" name="Espace réservé du numéro de diapositive 22"/>
          <p:cNvSpPr txBox="1">
            <a:spLocks/>
          </p:cNvSpPr>
          <p:nvPr/>
        </p:nvSpPr>
        <p:spPr>
          <a:xfrm>
            <a:off x="8610600" y="6594908"/>
            <a:ext cx="2743200" cy="2620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598DDB-A902-48C8-9CD3-58F7F0DA2EE5}" type="slidenum">
              <a:rPr lang="fr-FR" smtClean="0"/>
              <a:pPr/>
              <a:t>11</a:t>
            </a:fld>
            <a:endParaRPr lang="fr-FR" dirty="0"/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22632"/>
            <a:ext cx="1975380" cy="830068"/>
          </a:xfrm>
          <a:prstGeom prst="rect">
            <a:avLst/>
          </a:prstGeom>
        </p:spPr>
      </p:pic>
      <p:pic>
        <p:nvPicPr>
          <p:cNvPr id="88" name="Image 8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6" y="3758737"/>
            <a:ext cx="1975380" cy="830068"/>
          </a:xfrm>
          <a:prstGeom prst="rect">
            <a:avLst/>
          </a:prstGeom>
        </p:spPr>
      </p:pic>
      <p:sp>
        <p:nvSpPr>
          <p:cNvPr id="89" name="TextBox 32">
            <a:extLst>
              <a:ext uri="{FF2B5EF4-FFF2-40B4-BE49-F238E27FC236}">
                <a16:creationId xmlns="" xmlns:a16="http://schemas.microsoft.com/office/drawing/2014/main" id="{4E2E45FF-A16A-49A3-A946-28B8A5858C69}"/>
              </a:ext>
            </a:extLst>
          </p:cNvPr>
          <p:cNvSpPr txBox="1"/>
          <p:nvPr/>
        </p:nvSpPr>
        <p:spPr>
          <a:xfrm flipH="1">
            <a:off x="6045388" y="3359048"/>
            <a:ext cx="4154459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Les Industries et </a:t>
            </a:r>
            <a:r>
              <a:rPr lang="en-US" altLang="ko-KR" sz="3200" b="1" dirty="0" err="1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btp</a:t>
            </a:r>
            <a:endParaRPr lang="ko-KR" altLang="en-US" sz="3200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90" name="TextBox 32">
            <a:extLst>
              <a:ext uri="{FF2B5EF4-FFF2-40B4-BE49-F238E27FC236}">
                <a16:creationId xmlns="" xmlns:a16="http://schemas.microsoft.com/office/drawing/2014/main" id="{4E2E45FF-A16A-49A3-A946-28B8A5858C69}"/>
              </a:ext>
            </a:extLst>
          </p:cNvPr>
          <p:cNvSpPr txBox="1"/>
          <p:nvPr/>
        </p:nvSpPr>
        <p:spPr>
          <a:xfrm flipH="1">
            <a:off x="6343382" y="4392939"/>
            <a:ext cx="4234632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La telecommunication</a:t>
            </a:r>
            <a:endParaRPr lang="ko-KR" altLang="en-US" sz="3200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91" name="TextBox 32">
            <a:extLst>
              <a:ext uri="{FF2B5EF4-FFF2-40B4-BE49-F238E27FC236}">
                <a16:creationId xmlns="" xmlns:a16="http://schemas.microsoft.com/office/drawing/2014/main" id="{4E2E45FF-A16A-49A3-A946-28B8A5858C69}"/>
              </a:ext>
            </a:extLst>
          </p:cNvPr>
          <p:cNvSpPr txBox="1"/>
          <p:nvPr/>
        </p:nvSpPr>
        <p:spPr>
          <a:xfrm flipH="1">
            <a:off x="5285121" y="5333657"/>
            <a:ext cx="4960561" cy="58477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r"/>
            <a:r>
              <a:rPr lang="en-US" altLang="ko-KR" sz="3200" b="1" dirty="0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Les </a:t>
            </a:r>
            <a:r>
              <a:rPr lang="en-US" altLang="ko-KR" sz="3200" b="1" dirty="0" err="1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administractions</a:t>
            </a:r>
            <a:endParaRPr lang="ko-KR" altLang="en-US" sz="3200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92" name="Rectangle 30">
            <a:extLst>
              <a:ext uri="{FF2B5EF4-FFF2-40B4-BE49-F238E27FC236}">
                <a16:creationId xmlns="" xmlns:a16="http://schemas.microsoft.com/office/drawing/2014/main" id="{3C2EFFA2-3DDD-4CCE-8242-37B43A62D4A7}"/>
              </a:ext>
            </a:extLst>
          </p:cNvPr>
          <p:cNvSpPr/>
          <p:nvPr/>
        </p:nvSpPr>
        <p:spPr>
          <a:xfrm>
            <a:off x="5398424" y="2541558"/>
            <a:ext cx="324515" cy="28589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24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5" grpId="0" animBg="1"/>
      <p:bldP spid="57" grpId="0" animBg="1"/>
      <p:bldP spid="58" grpId="0" animBg="1"/>
      <p:bldP spid="71" grpId="0"/>
      <p:bldP spid="89" grpId="0"/>
      <p:bldP spid="90" grpId="0"/>
      <p:bldP spid="91" grpId="0"/>
      <p:bldP spid="9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26">
            <a:extLst>
              <a:ext uri="{FF2B5EF4-FFF2-40B4-BE49-F238E27FC236}">
                <a16:creationId xmlns:a16="http://schemas.microsoft.com/office/drawing/2014/main" xmlns="" id="{39FE4857-4807-41E5-BA1F-8F5FDA6926EB}"/>
              </a:ext>
            </a:extLst>
          </p:cNvPr>
          <p:cNvGrpSpPr/>
          <p:nvPr/>
        </p:nvGrpSpPr>
        <p:grpSpPr>
          <a:xfrm>
            <a:off x="3901736" y="1003796"/>
            <a:ext cx="3621197" cy="1556348"/>
            <a:chOff x="3457575" y="2600325"/>
            <a:chExt cx="5172075" cy="2249637"/>
          </a:xfrm>
        </p:grpSpPr>
        <p:sp>
          <p:nvSpPr>
            <p:cNvPr id="16" name="자유형: 도형 37">
              <a:extLst>
                <a:ext uri="{FF2B5EF4-FFF2-40B4-BE49-F238E27FC236}">
                  <a16:creationId xmlns:a16="http://schemas.microsoft.com/office/drawing/2014/main" xmlns="" id="{78DB684D-3677-460C-A78F-CD75881C0E0E}"/>
                </a:ext>
              </a:extLst>
            </p:cNvPr>
            <p:cNvSpPr/>
            <p:nvPr/>
          </p:nvSpPr>
          <p:spPr>
            <a:xfrm>
              <a:off x="4962008" y="4382066"/>
              <a:ext cx="353449" cy="299910"/>
            </a:xfrm>
            <a:custGeom>
              <a:avLst/>
              <a:gdLst>
                <a:gd name="connsiteX0" fmla="*/ 75974 w 331029"/>
                <a:gd name="connsiteY0" fmla="*/ 0 h 265909"/>
                <a:gd name="connsiteX1" fmla="*/ 0 w 331029"/>
                <a:gd name="connsiteY1" fmla="*/ 265909 h 265909"/>
                <a:gd name="connsiteX2" fmla="*/ 279476 w 331029"/>
                <a:gd name="connsiteY2" fmla="*/ 233349 h 265909"/>
                <a:gd name="connsiteX3" fmla="*/ 331029 w 331029"/>
                <a:gd name="connsiteY3" fmla="*/ 97681 h 265909"/>
                <a:gd name="connsiteX4" fmla="*/ 75974 w 331029"/>
                <a:gd name="connsiteY4" fmla="*/ 0 h 265909"/>
                <a:gd name="connsiteX0" fmla="*/ 75974 w 331029"/>
                <a:gd name="connsiteY0" fmla="*/ 0 h 265909"/>
                <a:gd name="connsiteX1" fmla="*/ 0 w 331029"/>
                <a:gd name="connsiteY1" fmla="*/ 265909 h 265909"/>
                <a:gd name="connsiteX2" fmla="*/ 279476 w 331029"/>
                <a:gd name="connsiteY2" fmla="*/ 233349 h 265909"/>
                <a:gd name="connsiteX3" fmla="*/ 331029 w 331029"/>
                <a:gd name="connsiteY3" fmla="*/ 97681 h 265909"/>
                <a:gd name="connsiteX4" fmla="*/ 75974 w 331029"/>
                <a:gd name="connsiteY4" fmla="*/ 0 h 265909"/>
                <a:gd name="connsiteX0" fmla="*/ 75974 w 325602"/>
                <a:gd name="connsiteY0" fmla="*/ 0 h 265909"/>
                <a:gd name="connsiteX1" fmla="*/ 0 w 325602"/>
                <a:gd name="connsiteY1" fmla="*/ 265909 h 265909"/>
                <a:gd name="connsiteX2" fmla="*/ 279476 w 325602"/>
                <a:gd name="connsiteY2" fmla="*/ 233349 h 265909"/>
                <a:gd name="connsiteX3" fmla="*/ 325602 w 325602"/>
                <a:gd name="connsiteY3" fmla="*/ 100394 h 265909"/>
                <a:gd name="connsiteX4" fmla="*/ 75974 w 325602"/>
                <a:gd name="connsiteY4" fmla="*/ 0 h 265909"/>
                <a:gd name="connsiteX0" fmla="*/ 75974 w 325602"/>
                <a:gd name="connsiteY0" fmla="*/ 0 h 265909"/>
                <a:gd name="connsiteX1" fmla="*/ 0 w 325602"/>
                <a:gd name="connsiteY1" fmla="*/ 265909 h 265909"/>
                <a:gd name="connsiteX2" fmla="*/ 279476 w 325602"/>
                <a:gd name="connsiteY2" fmla="*/ 233349 h 265909"/>
                <a:gd name="connsiteX3" fmla="*/ 325602 w 325602"/>
                <a:gd name="connsiteY3" fmla="*/ 100394 h 265909"/>
                <a:gd name="connsiteX4" fmla="*/ 75974 w 325602"/>
                <a:gd name="connsiteY4" fmla="*/ 0 h 265909"/>
                <a:gd name="connsiteX0" fmla="*/ 75974 w 325602"/>
                <a:gd name="connsiteY0" fmla="*/ 0 h 265909"/>
                <a:gd name="connsiteX1" fmla="*/ 0 w 325602"/>
                <a:gd name="connsiteY1" fmla="*/ 265909 h 265909"/>
                <a:gd name="connsiteX2" fmla="*/ 268622 w 325602"/>
                <a:gd name="connsiteY2" fmla="*/ 227923 h 265909"/>
                <a:gd name="connsiteX3" fmla="*/ 325602 w 325602"/>
                <a:gd name="connsiteY3" fmla="*/ 100394 h 265909"/>
                <a:gd name="connsiteX4" fmla="*/ 75974 w 325602"/>
                <a:gd name="connsiteY4" fmla="*/ 0 h 265909"/>
                <a:gd name="connsiteX0" fmla="*/ 75974 w 325602"/>
                <a:gd name="connsiteY0" fmla="*/ 0 h 276099"/>
                <a:gd name="connsiteX1" fmla="*/ 0 w 325602"/>
                <a:gd name="connsiteY1" fmla="*/ 265909 h 276099"/>
                <a:gd name="connsiteX2" fmla="*/ 268622 w 325602"/>
                <a:gd name="connsiteY2" fmla="*/ 227923 h 276099"/>
                <a:gd name="connsiteX3" fmla="*/ 325602 w 325602"/>
                <a:gd name="connsiteY3" fmla="*/ 100394 h 276099"/>
                <a:gd name="connsiteX4" fmla="*/ 75974 w 325602"/>
                <a:gd name="connsiteY4" fmla="*/ 0 h 276099"/>
                <a:gd name="connsiteX0" fmla="*/ 94967 w 344595"/>
                <a:gd name="connsiteY0" fmla="*/ 0 h 274039"/>
                <a:gd name="connsiteX1" fmla="*/ 0 w 344595"/>
                <a:gd name="connsiteY1" fmla="*/ 260483 h 274039"/>
                <a:gd name="connsiteX2" fmla="*/ 287615 w 344595"/>
                <a:gd name="connsiteY2" fmla="*/ 227923 h 274039"/>
                <a:gd name="connsiteX3" fmla="*/ 344595 w 344595"/>
                <a:gd name="connsiteY3" fmla="*/ 100394 h 274039"/>
                <a:gd name="connsiteX4" fmla="*/ 94967 w 344595"/>
                <a:gd name="connsiteY4" fmla="*/ 0 h 274039"/>
                <a:gd name="connsiteX0" fmla="*/ 75973 w 325601"/>
                <a:gd name="connsiteY0" fmla="*/ 0 h 274039"/>
                <a:gd name="connsiteX1" fmla="*/ 0 w 325601"/>
                <a:gd name="connsiteY1" fmla="*/ 260483 h 274039"/>
                <a:gd name="connsiteX2" fmla="*/ 268621 w 325601"/>
                <a:gd name="connsiteY2" fmla="*/ 227923 h 274039"/>
                <a:gd name="connsiteX3" fmla="*/ 325601 w 325601"/>
                <a:gd name="connsiteY3" fmla="*/ 100394 h 274039"/>
                <a:gd name="connsiteX4" fmla="*/ 75973 w 325601"/>
                <a:gd name="connsiteY4" fmla="*/ 0 h 274039"/>
                <a:gd name="connsiteX0" fmla="*/ 103821 w 353449"/>
                <a:gd name="connsiteY0" fmla="*/ 0 h 274039"/>
                <a:gd name="connsiteX1" fmla="*/ 27848 w 353449"/>
                <a:gd name="connsiteY1" fmla="*/ 260483 h 274039"/>
                <a:gd name="connsiteX2" fmla="*/ 296469 w 353449"/>
                <a:gd name="connsiteY2" fmla="*/ 227923 h 274039"/>
                <a:gd name="connsiteX3" fmla="*/ 353449 w 353449"/>
                <a:gd name="connsiteY3" fmla="*/ 100394 h 274039"/>
                <a:gd name="connsiteX4" fmla="*/ 103821 w 353449"/>
                <a:gd name="connsiteY4" fmla="*/ 0 h 274039"/>
                <a:gd name="connsiteX0" fmla="*/ 103821 w 353449"/>
                <a:gd name="connsiteY0" fmla="*/ 0 h 296567"/>
                <a:gd name="connsiteX1" fmla="*/ 27848 w 353449"/>
                <a:gd name="connsiteY1" fmla="*/ 260483 h 296567"/>
                <a:gd name="connsiteX2" fmla="*/ 296469 w 353449"/>
                <a:gd name="connsiteY2" fmla="*/ 227923 h 296567"/>
                <a:gd name="connsiteX3" fmla="*/ 353449 w 353449"/>
                <a:gd name="connsiteY3" fmla="*/ 100394 h 296567"/>
                <a:gd name="connsiteX4" fmla="*/ 103821 w 353449"/>
                <a:gd name="connsiteY4" fmla="*/ 0 h 296567"/>
                <a:gd name="connsiteX0" fmla="*/ 103821 w 353449"/>
                <a:gd name="connsiteY0" fmla="*/ 0 h 296567"/>
                <a:gd name="connsiteX1" fmla="*/ 27848 w 353449"/>
                <a:gd name="connsiteY1" fmla="*/ 260483 h 296567"/>
                <a:gd name="connsiteX2" fmla="*/ 296469 w 353449"/>
                <a:gd name="connsiteY2" fmla="*/ 227923 h 296567"/>
                <a:gd name="connsiteX3" fmla="*/ 353449 w 353449"/>
                <a:gd name="connsiteY3" fmla="*/ 100394 h 296567"/>
                <a:gd name="connsiteX4" fmla="*/ 103821 w 353449"/>
                <a:gd name="connsiteY4" fmla="*/ 0 h 296567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449" h="299910">
                  <a:moveTo>
                    <a:pt x="103821" y="0"/>
                  </a:moveTo>
                  <a:cubicBezTo>
                    <a:pt x="13376" y="77782"/>
                    <a:pt x="-33654" y="190841"/>
                    <a:pt x="27848" y="260483"/>
                  </a:cubicBezTo>
                  <a:cubicBezTo>
                    <a:pt x="109249" y="318369"/>
                    <a:pt x="215068" y="316559"/>
                    <a:pt x="296469" y="227923"/>
                  </a:cubicBezTo>
                  <a:cubicBezTo>
                    <a:pt x="348058" y="147391"/>
                    <a:pt x="323621" y="185744"/>
                    <a:pt x="353449" y="100394"/>
                  </a:cubicBezTo>
                  <a:lnTo>
                    <a:pt x="103821" y="0"/>
                  </a:lnTo>
                  <a:close/>
                </a:path>
              </a:pathLst>
            </a:custGeom>
            <a:solidFill>
              <a:srgbClr val="F3A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7" name="자유형: 도형 29">
              <a:extLst>
                <a:ext uri="{FF2B5EF4-FFF2-40B4-BE49-F238E27FC236}">
                  <a16:creationId xmlns:a16="http://schemas.microsoft.com/office/drawing/2014/main" xmlns="" id="{DC49BA1A-8A45-4980-9D21-86C8495372FB}"/>
                </a:ext>
              </a:extLst>
            </p:cNvPr>
            <p:cNvSpPr/>
            <p:nvPr/>
          </p:nvSpPr>
          <p:spPr>
            <a:xfrm>
              <a:off x="6378493" y="3507475"/>
              <a:ext cx="1291549" cy="752856"/>
            </a:xfrm>
            <a:custGeom>
              <a:avLst/>
              <a:gdLst>
                <a:gd name="connsiteX0" fmla="*/ 1132764 w 1303361"/>
                <a:gd name="connsiteY0" fmla="*/ 23884 h 771098"/>
                <a:gd name="connsiteX1" fmla="*/ 1303361 w 1303361"/>
                <a:gd name="connsiteY1" fmla="*/ 409433 h 771098"/>
                <a:gd name="connsiteX2" fmla="*/ 870044 w 1303361"/>
                <a:gd name="connsiteY2" fmla="*/ 771098 h 771098"/>
                <a:gd name="connsiteX3" fmla="*/ 0 w 1303361"/>
                <a:gd name="connsiteY3" fmla="*/ 0 h 771098"/>
                <a:gd name="connsiteX4" fmla="*/ 1132764 w 1303361"/>
                <a:gd name="connsiteY4" fmla="*/ 23884 h 771098"/>
                <a:gd name="connsiteX0" fmla="*/ 1108881 w 1279478"/>
                <a:gd name="connsiteY0" fmla="*/ 3412 h 750626"/>
                <a:gd name="connsiteX1" fmla="*/ 1279478 w 1279478"/>
                <a:gd name="connsiteY1" fmla="*/ 388961 h 750626"/>
                <a:gd name="connsiteX2" fmla="*/ 846161 w 1279478"/>
                <a:gd name="connsiteY2" fmla="*/ 750626 h 750626"/>
                <a:gd name="connsiteX3" fmla="*/ 0 w 1279478"/>
                <a:gd name="connsiteY3" fmla="*/ 0 h 750626"/>
                <a:gd name="connsiteX4" fmla="*/ 1108881 w 1279478"/>
                <a:gd name="connsiteY4" fmla="*/ 3412 h 750626"/>
                <a:gd name="connsiteX0" fmla="*/ 1108881 w 1279478"/>
                <a:gd name="connsiteY0" fmla="*/ 0 h 754038"/>
                <a:gd name="connsiteX1" fmla="*/ 1279478 w 1279478"/>
                <a:gd name="connsiteY1" fmla="*/ 392373 h 754038"/>
                <a:gd name="connsiteX2" fmla="*/ 846161 w 1279478"/>
                <a:gd name="connsiteY2" fmla="*/ 754038 h 754038"/>
                <a:gd name="connsiteX3" fmla="*/ 0 w 1279478"/>
                <a:gd name="connsiteY3" fmla="*/ 3412 h 754038"/>
                <a:gd name="connsiteX4" fmla="*/ 1108881 w 1279478"/>
                <a:gd name="connsiteY4" fmla="*/ 0 h 754038"/>
                <a:gd name="connsiteX0" fmla="*/ 1108881 w 1279478"/>
                <a:gd name="connsiteY0" fmla="*/ 0 h 754038"/>
                <a:gd name="connsiteX1" fmla="*/ 1279478 w 1279478"/>
                <a:gd name="connsiteY1" fmla="*/ 392373 h 754038"/>
                <a:gd name="connsiteX2" fmla="*/ 846161 w 1279478"/>
                <a:gd name="connsiteY2" fmla="*/ 754038 h 754038"/>
                <a:gd name="connsiteX3" fmla="*/ 0 w 1279478"/>
                <a:gd name="connsiteY3" fmla="*/ 3412 h 754038"/>
                <a:gd name="connsiteX4" fmla="*/ 1108881 w 1279478"/>
                <a:gd name="connsiteY4" fmla="*/ 0 h 754038"/>
                <a:gd name="connsiteX0" fmla="*/ 1108881 w 1279478"/>
                <a:gd name="connsiteY0" fmla="*/ 0 h 740390"/>
                <a:gd name="connsiteX1" fmla="*/ 1279478 w 1279478"/>
                <a:gd name="connsiteY1" fmla="*/ 392373 h 740390"/>
                <a:gd name="connsiteX2" fmla="*/ 859809 w 1279478"/>
                <a:gd name="connsiteY2" fmla="*/ 740390 h 740390"/>
                <a:gd name="connsiteX3" fmla="*/ 0 w 1279478"/>
                <a:gd name="connsiteY3" fmla="*/ 3412 h 740390"/>
                <a:gd name="connsiteX4" fmla="*/ 1108881 w 1279478"/>
                <a:gd name="connsiteY4" fmla="*/ 0 h 740390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20952 w 1291549"/>
                <a:gd name="connsiteY0" fmla="*/ 0 h 743802"/>
                <a:gd name="connsiteX1" fmla="*/ 1291549 w 1291549"/>
                <a:gd name="connsiteY1" fmla="*/ 392373 h 743802"/>
                <a:gd name="connsiteX2" fmla="*/ 868468 w 1291549"/>
                <a:gd name="connsiteY2" fmla="*/ 743802 h 743802"/>
                <a:gd name="connsiteX3" fmla="*/ 0 w 1291549"/>
                <a:gd name="connsiteY3" fmla="*/ 6430 h 743802"/>
                <a:gd name="connsiteX4" fmla="*/ 1120952 w 1291549"/>
                <a:gd name="connsiteY4" fmla="*/ 0 h 743802"/>
                <a:gd name="connsiteX0" fmla="*/ 1120952 w 1291549"/>
                <a:gd name="connsiteY0" fmla="*/ 0 h 743802"/>
                <a:gd name="connsiteX1" fmla="*/ 1291549 w 1291549"/>
                <a:gd name="connsiteY1" fmla="*/ 392373 h 743802"/>
                <a:gd name="connsiteX2" fmla="*/ 868468 w 1291549"/>
                <a:gd name="connsiteY2" fmla="*/ 743802 h 743802"/>
                <a:gd name="connsiteX3" fmla="*/ 0 w 1291549"/>
                <a:gd name="connsiteY3" fmla="*/ 6430 h 743802"/>
                <a:gd name="connsiteX4" fmla="*/ 1120952 w 1291549"/>
                <a:gd name="connsiteY4" fmla="*/ 0 h 743802"/>
                <a:gd name="connsiteX0" fmla="*/ 1120952 w 1291549"/>
                <a:gd name="connsiteY0" fmla="*/ 0 h 752856"/>
                <a:gd name="connsiteX1" fmla="*/ 1291549 w 1291549"/>
                <a:gd name="connsiteY1" fmla="*/ 392373 h 752856"/>
                <a:gd name="connsiteX2" fmla="*/ 865450 w 1291549"/>
                <a:gd name="connsiteY2" fmla="*/ 752856 h 752856"/>
                <a:gd name="connsiteX3" fmla="*/ 0 w 1291549"/>
                <a:gd name="connsiteY3" fmla="*/ 6430 h 752856"/>
                <a:gd name="connsiteX4" fmla="*/ 1120952 w 1291549"/>
                <a:gd name="connsiteY4" fmla="*/ 0 h 752856"/>
                <a:gd name="connsiteX0" fmla="*/ 1120952 w 1291549"/>
                <a:gd name="connsiteY0" fmla="*/ 0 h 752856"/>
                <a:gd name="connsiteX1" fmla="*/ 1291549 w 1291549"/>
                <a:gd name="connsiteY1" fmla="*/ 392373 h 752856"/>
                <a:gd name="connsiteX2" fmla="*/ 865450 w 1291549"/>
                <a:gd name="connsiteY2" fmla="*/ 752856 h 752856"/>
                <a:gd name="connsiteX3" fmla="*/ 0 w 1291549"/>
                <a:gd name="connsiteY3" fmla="*/ 6430 h 752856"/>
                <a:gd name="connsiteX4" fmla="*/ 1120952 w 1291549"/>
                <a:gd name="connsiteY4" fmla="*/ 0 h 75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549" h="752856">
                  <a:moveTo>
                    <a:pt x="1120952" y="0"/>
                  </a:moveTo>
                  <a:lnTo>
                    <a:pt x="1291549" y="392373"/>
                  </a:lnTo>
                  <a:cubicBezTo>
                    <a:pt x="1112991" y="495868"/>
                    <a:pt x="1095187" y="659596"/>
                    <a:pt x="865450" y="752856"/>
                  </a:cubicBezTo>
                  <a:cubicBezTo>
                    <a:pt x="620927" y="501465"/>
                    <a:pt x="279431" y="259656"/>
                    <a:pt x="0" y="6430"/>
                  </a:cubicBezTo>
                  <a:lnTo>
                    <a:pt x="1120952" y="0"/>
                  </a:lnTo>
                  <a:close/>
                </a:path>
              </a:pathLst>
            </a:custGeom>
            <a:solidFill>
              <a:srgbClr val="F3A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Candara" panose="020E0502030303020204" pitchFamily="34" charset="0"/>
              </a:endParaRPr>
            </a:p>
          </p:txBody>
        </p:sp>
        <p:sp>
          <p:nvSpPr>
            <p:cNvPr id="18" name="자유형: 도형 30">
              <a:extLst>
                <a:ext uri="{FF2B5EF4-FFF2-40B4-BE49-F238E27FC236}">
                  <a16:creationId xmlns:a16="http://schemas.microsoft.com/office/drawing/2014/main" xmlns="" id="{C6DED7BF-2AB9-42C9-8289-4142465648DC}"/>
                </a:ext>
              </a:extLst>
            </p:cNvPr>
            <p:cNvSpPr/>
            <p:nvPr/>
          </p:nvSpPr>
          <p:spPr>
            <a:xfrm>
              <a:off x="4473055" y="2964975"/>
              <a:ext cx="2816358" cy="1884987"/>
            </a:xfrm>
            <a:custGeom>
              <a:avLst/>
              <a:gdLst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2804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2804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2804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63056"/>
                <a:gd name="connsiteX1" fmla="*/ 0 w 2808027"/>
                <a:gd name="connsiteY1" fmla="*/ 928048 h 1863056"/>
                <a:gd name="connsiteX2" fmla="*/ 2019868 w 2808027"/>
                <a:gd name="connsiteY2" fmla="*/ 1859508 h 1863056"/>
                <a:gd name="connsiteX3" fmla="*/ 1941394 w 2808027"/>
                <a:gd name="connsiteY3" fmla="*/ 1620672 h 1863056"/>
                <a:gd name="connsiteX4" fmla="*/ 2265528 w 2808027"/>
                <a:gd name="connsiteY4" fmla="*/ 1719618 h 1863056"/>
                <a:gd name="connsiteX5" fmla="*/ 2187053 w 2808027"/>
                <a:gd name="connsiteY5" fmla="*/ 1528549 h 1863056"/>
                <a:gd name="connsiteX6" fmla="*/ 2518012 w 2808027"/>
                <a:gd name="connsiteY6" fmla="*/ 1624084 h 1863056"/>
                <a:gd name="connsiteX7" fmla="*/ 2429301 w 2808027"/>
                <a:gd name="connsiteY7" fmla="*/ 1371600 h 1863056"/>
                <a:gd name="connsiteX8" fmla="*/ 2808027 w 2808027"/>
                <a:gd name="connsiteY8" fmla="*/ 1501254 h 1863056"/>
                <a:gd name="connsiteX9" fmla="*/ 2770495 w 2808027"/>
                <a:gd name="connsiteY9" fmla="*/ 1276066 h 1863056"/>
                <a:gd name="connsiteX10" fmla="*/ 1897039 w 2808027"/>
                <a:gd name="connsiteY10" fmla="*/ 542499 h 1863056"/>
                <a:gd name="connsiteX11" fmla="*/ 1716206 w 2808027"/>
                <a:gd name="connsiteY11" fmla="*/ 98946 h 1863056"/>
                <a:gd name="connsiteX12" fmla="*/ 1392071 w 2808027"/>
                <a:gd name="connsiteY12" fmla="*/ 0 h 1863056"/>
                <a:gd name="connsiteX13" fmla="*/ 283191 w 2808027"/>
                <a:gd name="connsiteY13" fmla="*/ 180833 h 1863056"/>
                <a:gd name="connsiteX0" fmla="*/ 283191 w 2808027"/>
                <a:gd name="connsiteY0" fmla="*/ 180833 h 1863056"/>
                <a:gd name="connsiteX1" fmla="*/ 0 w 2808027"/>
                <a:gd name="connsiteY1" fmla="*/ 928048 h 1863056"/>
                <a:gd name="connsiteX2" fmla="*/ 2019868 w 2808027"/>
                <a:gd name="connsiteY2" fmla="*/ 1859508 h 1863056"/>
                <a:gd name="connsiteX3" fmla="*/ 1941394 w 2808027"/>
                <a:gd name="connsiteY3" fmla="*/ 1620672 h 1863056"/>
                <a:gd name="connsiteX4" fmla="*/ 2265528 w 2808027"/>
                <a:gd name="connsiteY4" fmla="*/ 1719618 h 1863056"/>
                <a:gd name="connsiteX5" fmla="*/ 2187053 w 2808027"/>
                <a:gd name="connsiteY5" fmla="*/ 1528549 h 1863056"/>
                <a:gd name="connsiteX6" fmla="*/ 2518012 w 2808027"/>
                <a:gd name="connsiteY6" fmla="*/ 1624084 h 1863056"/>
                <a:gd name="connsiteX7" fmla="*/ 2429301 w 2808027"/>
                <a:gd name="connsiteY7" fmla="*/ 1371600 h 1863056"/>
                <a:gd name="connsiteX8" fmla="*/ 2808027 w 2808027"/>
                <a:gd name="connsiteY8" fmla="*/ 1501254 h 1863056"/>
                <a:gd name="connsiteX9" fmla="*/ 2770495 w 2808027"/>
                <a:gd name="connsiteY9" fmla="*/ 1276066 h 1863056"/>
                <a:gd name="connsiteX10" fmla="*/ 1897039 w 2808027"/>
                <a:gd name="connsiteY10" fmla="*/ 542499 h 1863056"/>
                <a:gd name="connsiteX11" fmla="*/ 1716206 w 2808027"/>
                <a:gd name="connsiteY11" fmla="*/ 98946 h 1863056"/>
                <a:gd name="connsiteX12" fmla="*/ 1392071 w 2808027"/>
                <a:gd name="connsiteY12" fmla="*/ 0 h 1863056"/>
                <a:gd name="connsiteX13" fmla="*/ 283191 w 2808027"/>
                <a:gd name="connsiteY13" fmla="*/ 180833 h 1863056"/>
                <a:gd name="connsiteX0" fmla="*/ 283191 w 2808027"/>
                <a:gd name="connsiteY0" fmla="*/ 180833 h 1876894"/>
                <a:gd name="connsiteX1" fmla="*/ 0 w 2808027"/>
                <a:gd name="connsiteY1" fmla="*/ 928048 h 1876894"/>
                <a:gd name="connsiteX2" fmla="*/ 2019868 w 2808027"/>
                <a:gd name="connsiteY2" fmla="*/ 1859508 h 1876894"/>
                <a:gd name="connsiteX3" fmla="*/ 1941394 w 2808027"/>
                <a:gd name="connsiteY3" fmla="*/ 1620672 h 1876894"/>
                <a:gd name="connsiteX4" fmla="*/ 2265528 w 2808027"/>
                <a:gd name="connsiteY4" fmla="*/ 1719618 h 1876894"/>
                <a:gd name="connsiteX5" fmla="*/ 2187053 w 2808027"/>
                <a:gd name="connsiteY5" fmla="*/ 1528549 h 1876894"/>
                <a:gd name="connsiteX6" fmla="*/ 2518012 w 2808027"/>
                <a:gd name="connsiteY6" fmla="*/ 1624084 h 1876894"/>
                <a:gd name="connsiteX7" fmla="*/ 2429301 w 2808027"/>
                <a:gd name="connsiteY7" fmla="*/ 1371600 h 1876894"/>
                <a:gd name="connsiteX8" fmla="*/ 2808027 w 2808027"/>
                <a:gd name="connsiteY8" fmla="*/ 1501254 h 1876894"/>
                <a:gd name="connsiteX9" fmla="*/ 2770495 w 2808027"/>
                <a:gd name="connsiteY9" fmla="*/ 1276066 h 1876894"/>
                <a:gd name="connsiteX10" fmla="*/ 1897039 w 2808027"/>
                <a:gd name="connsiteY10" fmla="*/ 542499 h 1876894"/>
                <a:gd name="connsiteX11" fmla="*/ 1716206 w 2808027"/>
                <a:gd name="connsiteY11" fmla="*/ 98946 h 1876894"/>
                <a:gd name="connsiteX12" fmla="*/ 1392071 w 2808027"/>
                <a:gd name="connsiteY12" fmla="*/ 0 h 1876894"/>
                <a:gd name="connsiteX13" fmla="*/ 283191 w 2808027"/>
                <a:gd name="connsiteY13" fmla="*/ 180833 h 1876894"/>
                <a:gd name="connsiteX0" fmla="*/ 283191 w 2808027"/>
                <a:gd name="connsiteY0" fmla="*/ 180833 h 1878386"/>
                <a:gd name="connsiteX1" fmla="*/ 0 w 2808027"/>
                <a:gd name="connsiteY1" fmla="*/ 928048 h 1878386"/>
                <a:gd name="connsiteX2" fmla="*/ 2019868 w 2808027"/>
                <a:gd name="connsiteY2" fmla="*/ 1859508 h 1878386"/>
                <a:gd name="connsiteX3" fmla="*/ 1941394 w 2808027"/>
                <a:gd name="connsiteY3" fmla="*/ 1620672 h 1878386"/>
                <a:gd name="connsiteX4" fmla="*/ 2265528 w 2808027"/>
                <a:gd name="connsiteY4" fmla="*/ 1719618 h 1878386"/>
                <a:gd name="connsiteX5" fmla="*/ 2187053 w 2808027"/>
                <a:gd name="connsiteY5" fmla="*/ 1528549 h 1878386"/>
                <a:gd name="connsiteX6" fmla="*/ 2518012 w 2808027"/>
                <a:gd name="connsiteY6" fmla="*/ 1624084 h 1878386"/>
                <a:gd name="connsiteX7" fmla="*/ 2429301 w 2808027"/>
                <a:gd name="connsiteY7" fmla="*/ 1371600 h 1878386"/>
                <a:gd name="connsiteX8" fmla="*/ 2808027 w 2808027"/>
                <a:gd name="connsiteY8" fmla="*/ 1501254 h 1878386"/>
                <a:gd name="connsiteX9" fmla="*/ 2770495 w 2808027"/>
                <a:gd name="connsiteY9" fmla="*/ 1276066 h 1878386"/>
                <a:gd name="connsiteX10" fmla="*/ 1897039 w 2808027"/>
                <a:gd name="connsiteY10" fmla="*/ 542499 h 1878386"/>
                <a:gd name="connsiteX11" fmla="*/ 1716206 w 2808027"/>
                <a:gd name="connsiteY11" fmla="*/ 98946 h 1878386"/>
                <a:gd name="connsiteX12" fmla="*/ 1392071 w 2808027"/>
                <a:gd name="connsiteY12" fmla="*/ 0 h 1878386"/>
                <a:gd name="connsiteX13" fmla="*/ 283191 w 2808027"/>
                <a:gd name="connsiteY13" fmla="*/ 180833 h 1878386"/>
                <a:gd name="connsiteX0" fmla="*/ 283191 w 2808027"/>
                <a:gd name="connsiteY0" fmla="*/ 180833 h 1878386"/>
                <a:gd name="connsiteX1" fmla="*/ 0 w 2808027"/>
                <a:gd name="connsiteY1" fmla="*/ 928048 h 1878386"/>
                <a:gd name="connsiteX2" fmla="*/ 2019868 w 2808027"/>
                <a:gd name="connsiteY2" fmla="*/ 1859508 h 1878386"/>
                <a:gd name="connsiteX3" fmla="*/ 1941394 w 2808027"/>
                <a:gd name="connsiteY3" fmla="*/ 1620672 h 1878386"/>
                <a:gd name="connsiteX4" fmla="*/ 2265528 w 2808027"/>
                <a:gd name="connsiteY4" fmla="*/ 1719618 h 1878386"/>
                <a:gd name="connsiteX5" fmla="*/ 2187053 w 2808027"/>
                <a:gd name="connsiteY5" fmla="*/ 1528549 h 1878386"/>
                <a:gd name="connsiteX6" fmla="*/ 2518012 w 2808027"/>
                <a:gd name="connsiteY6" fmla="*/ 1624084 h 1878386"/>
                <a:gd name="connsiteX7" fmla="*/ 2429301 w 2808027"/>
                <a:gd name="connsiteY7" fmla="*/ 1371600 h 1878386"/>
                <a:gd name="connsiteX8" fmla="*/ 2808027 w 2808027"/>
                <a:gd name="connsiteY8" fmla="*/ 1501254 h 1878386"/>
                <a:gd name="connsiteX9" fmla="*/ 2770495 w 2808027"/>
                <a:gd name="connsiteY9" fmla="*/ 1276066 h 1878386"/>
                <a:gd name="connsiteX10" fmla="*/ 1897039 w 2808027"/>
                <a:gd name="connsiteY10" fmla="*/ 542499 h 1878386"/>
                <a:gd name="connsiteX11" fmla="*/ 1716206 w 2808027"/>
                <a:gd name="connsiteY11" fmla="*/ 98946 h 1878386"/>
                <a:gd name="connsiteX12" fmla="*/ 1392071 w 2808027"/>
                <a:gd name="connsiteY12" fmla="*/ 0 h 1878386"/>
                <a:gd name="connsiteX13" fmla="*/ 283191 w 2808027"/>
                <a:gd name="connsiteY13" fmla="*/ 180833 h 1878386"/>
                <a:gd name="connsiteX0" fmla="*/ 283191 w 2808027"/>
                <a:gd name="connsiteY0" fmla="*/ 180833 h 1859509"/>
                <a:gd name="connsiteX1" fmla="*/ 0 w 2808027"/>
                <a:gd name="connsiteY1" fmla="*/ 928048 h 1859509"/>
                <a:gd name="connsiteX2" fmla="*/ 1122528 w 2808027"/>
                <a:gd name="connsiteY2" fmla="*/ 1579728 h 1859509"/>
                <a:gd name="connsiteX3" fmla="*/ 2019868 w 2808027"/>
                <a:gd name="connsiteY3" fmla="*/ 1859508 h 1859509"/>
                <a:gd name="connsiteX4" fmla="*/ 1941394 w 2808027"/>
                <a:gd name="connsiteY4" fmla="*/ 1620672 h 1859509"/>
                <a:gd name="connsiteX5" fmla="*/ 2265528 w 2808027"/>
                <a:gd name="connsiteY5" fmla="*/ 1719618 h 1859509"/>
                <a:gd name="connsiteX6" fmla="*/ 2187053 w 2808027"/>
                <a:gd name="connsiteY6" fmla="*/ 1528549 h 1859509"/>
                <a:gd name="connsiteX7" fmla="*/ 2518012 w 2808027"/>
                <a:gd name="connsiteY7" fmla="*/ 1624084 h 1859509"/>
                <a:gd name="connsiteX8" fmla="*/ 2429301 w 2808027"/>
                <a:gd name="connsiteY8" fmla="*/ 1371600 h 1859509"/>
                <a:gd name="connsiteX9" fmla="*/ 2808027 w 2808027"/>
                <a:gd name="connsiteY9" fmla="*/ 1501254 h 1859509"/>
                <a:gd name="connsiteX10" fmla="*/ 2770495 w 2808027"/>
                <a:gd name="connsiteY10" fmla="*/ 1276066 h 1859509"/>
                <a:gd name="connsiteX11" fmla="*/ 1897039 w 2808027"/>
                <a:gd name="connsiteY11" fmla="*/ 542499 h 1859509"/>
                <a:gd name="connsiteX12" fmla="*/ 1716206 w 2808027"/>
                <a:gd name="connsiteY12" fmla="*/ 98946 h 1859509"/>
                <a:gd name="connsiteX13" fmla="*/ 1392071 w 2808027"/>
                <a:gd name="connsiteY13" fmla="*/ 0 h 1859509"/>
                <a:gd name="connsiteX14" fmla="*/ 283191 w 2808027"/>
                <a:gd name="connsiteY14" fmla="*/ 180833 h 1859509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098644 w 2808027"/>
                <a:gd name="connsiteY2" fmla="*/ 160702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098644 w 2808027"/>
                <a:gd name="connsiteY2" fmla="*/ 160702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098644 w 2808027"/>
                <a:gd name="connsiteY2" fmla="*/ 160702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77464"/>
                <a:gd name="connsiteX1" fmla="*/ 0 w 2808027"/>
                <a:gd name="connsiteY1" fmla="*/ 928048 h 1877464"/>
                <a:gd name="connsiteX2" fmla="*/ 1119115 w 2808027"/>
                <a:gd name="connsiteY2" fmla="*/ 1624084 h 1877464"/>
                <a:gd name="connsiteX3" fmla="*/ 2019868 w 2808027"/>
                <a:gd name="connsiteY3" fmla="*/ 1859508 h 1877464"/>
                <a:gd name="connsiteX4" fmla="*/ 1941394 w 2808027"/>
                <a:gd name="connsiteY4" fmla="*/ 1620672 h 1877464"/>
                <a:gd name="connsiteX5" fmla="*/ 2265528 w 2808027"/>
                <a:gd name="connsiteY5" fmla="*/ 1719618 h 1877464"/>
                <a:gd name="connsiteX6" fmla="*/ 2187053 w 2808027"/>
                <a:gd name="connsiteY6" fmla="*/ 1528549 h 1877464"/>
                <a:gd name="connsiteX7" fmla="*/ 2518012 w 2808027"/>
                <a:gd name="connsiteY7" fmla="*/ 1624084 h 1877464"/>
                <a:gd name="connsiteX8" fmla="*/ 2429301 w 2808027"/>
                <a:gd name="connsiteY8" fmla="*/ 1371600 h 1877464"/>
                <a:gd name="connsiteX9" fmla="*/ 2808027 w 2808027"/>
                <a:gd name="connsiteY9" fmla="*/ 1501254 h 1877464"/>
                <a:gd name="connsiteX10" fmla="*/ 2770495 w 2808027"/>
                <a:gd name="connsiteY10" fmla="*/ 1276066 h 1877464"/>
                <a:gd name="connsiteX11" fmla="*/ 1897039 w 2808027"/>
                <a:gd name="connsiteY11" fmla="*/ 542499 h 1877464"/>
                <a:gd name="connsiteX12" fmla="*/ 1716206 w 2808027"/>
                <a:gd name="connsiteY12" fmla="*/ 98946 h 1877464"/>
                <a:gd name="connsiteX13" fmla="*/ 1392071 w 2808027"/>
                <a:gd name="connsiteY13" fmla="*/ 0 h 1877464"/>
                <a:gd name="connsiteX14" fmla="*/ 283191 w 2808027"/>
                <a:gd name="connsiteY14" fmla="*/ 180833 h 1877464"/>
                <a:gd name="connsiteX0" fmla="*/ 283191 w 2808027"/>
                <a:gd name="connsiteY0" fmla="*/ 180833 h 1877464"/>
                <a:gd name="connsiteX1" fmla="*/ 0 w 2808027"/>
                <a:gd name="connsiteY1" fmla="*/ 928048 h 1877464"/>
                <a:gd name="connsiteX2" fmla="*/ 1119115 w 2808027"/>
                <a:gd name="connsiteY2" fmla="*/ 1624084 h 1877464"/>
                <a:gd name="connsiteX3" fmla="*/ 2019868 w 2808027"/>
                <a:gd name="connsiteY3" fmla="*/ 1859508 h 1877464"/>
                <a:gd name="connsiteX4" fmla="*/ 1941394 w 2808027"/>
                <a:gd name="connsiteY4" fmla="*/ 1620672 h 1877464"/>
                <a:gd name="connsiteX5" fmla="*/ 2265528 w 2808027"/>
                <a:gd name="connsiteY5" fmla="*/ 1719618 h 1877464"/>
                <a:gd name="connsiteX6" fmla="*/ 2187053 w 2808027"/>
                <a:gd name="connsiteY6" fmla="*/ 1528549 h 1877464"/>
                <a:gd name="connsiteX7" fmla="*/ 2518012 w 2808027"/>
                <a:gd name="connsiteY7" fmla="*/ 1624084 h 1877464"/>
                <a:gd name="connsiteX8" fmla="*/ 2429301 w 2808027"/>
                <a:gd name="connsiteY8" fmla="*/ 1371600 h 1877464"/>
                <a:gd name="connsiteX9" fmla="*/ 2808027 w 2808027"/>
                <a:gd name="connsiteY9" fmla="*/ 1501254 h 1877464"/>
                <a:gd name="connsiteX10" fmla="*/ 2770495 w 2808027"/>
                <a:gd name="connsiteY10" fmla="*/ 1276066 h 1877464"/>
                <a:gd name="connsiteX11" fmla="*/ 1897039 w 2808027"/>
                <a:gd name="connsiteY11" fmla="*/ 542499 h 1877464"/>
                <a:gd name="connsiteX12" fmla="*/ 1716206 w 2808027"/>
                <a:gd name="connsiteY12" fmla="*/ 98946 h 1877464"/>
                <a:gd name="connsiteX13" fmla="*/ 1392071 w 2808027"/>
                <a:gd name="connsiteY13" fmla="*/ 0 h 1877464"/>
                <a:gd name="connsiteX14" fmla="*/ 283191 w 2808027"/>
                <a:gd name="connsiteY14" fmla="*/ 180833 h 1877464"/>
                <a:gd name="connsiteX0" fmla="*/ 283191 w 2808027"/>
                <a:gd name="connsiteY0" fmla="*/ 180833 h 1879902"/>
                <a:gd name="connsiteX1" fmla="*/ 0 w 2808027"/>
                <a:gd name="connsiteY1" fmla="*/ 928048 h 1879902"/>
                <a:gd name="connsiteX2" fmla="*/ 1119115 w 2808027"/>
                <a:gd name="connsiteY2" fmla="*/ 1624084 h 1879902"/>
                <a:gd name="connsiteX3" fmla="*/ 2019868 w 2808027"/>
                <a:gd name="connsiteY3" fmla="*/ 1859508 h 1879902"/>
                <a:gd name="connsiteX4" fmla="*/ 1941394 w 2808027"/>
                <a:gd name="connsiteY4" fmla="*/ 1620672 h 1879902"/>
                <a:gd name="connsiteX5" fmla="*/ 2265528 w 2808027"/>
                <a:gd name="connsiteY5" fmla="*/ 1719618 h 1879902"/>
                <a:gd name="connsiteX6" fmla="*/ 2187053 w 2808027"/>
                <a:gd name="connsiteY6" fmla="*/ 1528549 h 1879902"/>
                <a:gd name="connsiteX7" fmla="*/ 2518012 w 2808027"/>
                <a:gd name="connsiteY7" fmla="*/ 1624084 h 1879902"/>
                <a:gd name="connsiteX8" fmla="*/ 2429301 w 2808027"/>
                <a:gd name="connsiteY8" fmla="*/ 1371600 h 1879902"/>
                <a:gd name="connsiteX9" fmla="*/ 2808027 w 2808027"/>
                <a:gd name="connsiteY9" fmla="*/ 1501254 h 1879902"/>
                <a:gd name="connsiteX10" fmla="*/ 2770495 w 2808027"/>
                <a:gd name="connsiteY10" fmla="*/ 1276066 h 1879902"/>
                <a:gd name="connsiteX11" fmla="*/ 1897039 w 2808027"/>
                <a:gd name="connsiteY11" fmla="*/ 542499 h 1879902"/>
                <a:gd name="connsiteX12" fmla="*/ 1716206 w 2808027"/>
                <a:gd name="connsiteY12" fmla="*/ 98946 h 1879902"/>
                <a:gd name="connsiteX13" fmla="*/ 1392071 w 2808027"/>
                <a:gd name="connsiteY13" fmla="*/ 0 h 1879902"/>
                <a:gd name="connsiteX14" fmla="*/ 283191 w 2808027"/>
                <a:gd name="connsiteY14" fmla="*/ 180833 h 1879902"/>
                <a:gd name="connsiteX0" fmla="*/ 283191 w 2808027"/>
                <a:gd name="connsiteY0" fmla="*/ 180833 h 1876879"/>
                <a:gd name="connsiteX1" fmla="*/ 0 w 2808027"/>
                <a:gd name="connsiteY1" fmla="*/ 928048 h 1876879"/>
                <a:gd name="connsiteX2" fmla="*/ 1119115 w 2808027"/>
                <a:gd name="connsiteY2" fmla="*/ 1624084 h 1876879"/>
                <a:gd name="connsiteX3" fmla="*/ 2019868 w 2808027"/>
                <a:gd name="connsiteY3" fmla="*/ 1859508 h 1876879"/>
                <a:gd name="connsiteX4" fmla="*/ 1941394 w 2808027"/>
                <a:gd name="connsiteY4" fmla="*/ 1620672 h 1876879"/>
                <a:gd name="connsiteX5" fmla="*/ 2265528 w 2808027"/>
                <a:gd name="connsiteY5" fmla="*/ 1719618 h 1876879"/>
                <a:gd name="connsiteX6" fmla="*/ 2187053 w 2808027"/>
                <a:gd name="connsiteY6" fmla="*/ 1528549 h 1876879"/>
                <a:gd name="connsiteX7" fmla="*/ 2518012 w 2808027"/>
                <a:gd name="connsiteY7" fmla="*/ 1624084 h 1876879"/>
                <a:gd name="connsiteX8" fmla="*/ 2429301 w 2808027"/>
                <a:gd name="connsiteY8" fmla="*/ 1371600 h 1876879"/>
                <a:gd name="connsiteX9" fmla="*/ 2808027 w 2808027"/>
                <a:gd name="connsiteY9" fmla="*/ 1501254 h 1876879"/>
                <a:gd name="connsiteX10" fmla="*/ 2770495 w 2808027"/>
                <a:gd name="connsiteY10" fmla="*/ 1276066 h 1876879"/>
                <a:gd name="connsiteX11" fmla="*/ 1897039 w 2808027"/>
                <a:gd name="connsiteY11" fmla="*/ 542499 h 1876879"/>
                <a:gd name="connsiteX12" fmla="*/ 1716206 w 2808027"/>
                <a:gd name="connsiteY12" fmla="*/ 98946 h 1876879"/>
                <a:gd name="connsiteX13" fmla="*/ 1392071 w 2808027"/>
                <a:gd name="connsiteY13" fmla="*/ 0 h 1876879"/>
                <a:gd name="connsiteX14" fmla="*/ 283191 w 2808027"/>
                <a:gd name="connsiteY14" fmla="*/ 180833 h 1876879"/>
                <a:gd name="connsiteX0" fmla="*/ 283191 w 2808027"/>
                <a:gd name="connsiteY0" fmla="*/ 180833 h 1876879"/>
                <a:gd name="connsiteX1" fmla="*/ 0 w 2808027"/>
                <a:gd name="connsiteY1" fmla="*/ 928048 h 1876879"/>
                <a:gd name="connsiteX2" fmla="*/ 1119115 w 2808027"/>
                <a:gd name="connsiteY2" fmla="*/ 1624084 h 1876879"/>
                <a:gd name="connsiteX3" fmla="*/ 2019868 w 2808027"/>
                <a:gd name="connsiteY3" fmla="*/ 1859508 h 1876879"/>
                <a:gd name="connsiteX4" fmla="*/ 1941394 w 2808027"/>
                <a:gd name="connsiteY4" fmla="*/ 1620672 h 1876879"/>
                <a:gd name="connsiteX5" fmla="*/ 2265528 w 2808027"/>
                <a:gd name="connsiteY5" fmla="*/ 1719618 h 1876879"/>
                <a:gd name="connsiteX6" fmla="*/ 2187053 w 2808027"/>
                <a:gd name="connsiteY6" fmla="*/ 1528549 h 1876879"/>
                <a:gd name="connsiteX7" fmla="*/ 2518012 w 2808027"/>
                <a:gd name="connsiteY7" fmla="*/ 1624084 h 1876879"/>
                <a:gd name="connsiteX8" fmla="*/ 2429301 w 2808027"/>
                <a:gd name="connsiteY8" fmla="*/ 1371600 h 1876879"/>
                <a:gd name="connsiteX9" fmla="*/ 2808027 w 2808027"/>
                <a:gd name="connsiteY9" fmla="*/ 1501254 h 1876879"/>
                <a:gd name="connsiteX10" fmla="*/ 2770495 w 2808027"/>
                <a:gd name="connsiteY10" fmla="*/ 1276066 h 1876879"/>
                <a:gd name="connsiteX11" fmla="*/ 1897039 w 2808027"/>
                <a:gd name="connsiteY11" fmla="*/ 542499 h 1876879"/>
                <a:gd name="connsiteX12" fmla="*/ 1716206 w 2808027"/>
                <a:gd name="connsiteY12" fmla="*/ 98946 h 1876879"/>
                <a:gd name="connsiteX13" fmla="*/ 1392071 w 2808027"/>
                <a:gd name="connsiteY13" fmla="*/ 0 h 1876879"/>
                <a:gd name="connsiteX14" fmla="*/ 283191 w 2808027"/>
                <a:gd name="connsiteY14" fmla="*/ 180833 h 1876879"/>
                <a:gd name="connsiteX0" fmla="*/ 283191 w 2808027"/>
                <a:gd name="connsiteY0" fmla="*/ 180833 h 1876680"/>
                <a:gd name="connsiteX1" fmla="*/ 0 w 2808027"/>
                <a:gd name="connsiteY1" fmla="*/ 928048 h 1876680"/>
                <a:gd name="connsiteX2" fmla="*/ 1119115 w 2808027"/>
                <a:gd name="connsiteY2" fmla="*/ 1624084 h 1876680"/>
                <a:gd name="connsiteX3" fmla="*/ 2019868 w 2808027"/>
                <a:gd name="connsiteY3" fmla="*/ 1859508 h 1876680"/>
                <a:gd name="connsiteX4" fmla="*/ 1941394 w 2808027"/>
                <a:gd name="connsiteY4" fmla="*/ 1620672 h 1876680"/>
                <a:gd name="connsiteX5" fmla="*/ 2265528 w 2808027"/>
                <a:gd name="connsiteY5" fmla="*/ 1719618 h 1876680"/>
                <a:gd name="connsiteX6" fmla="*/ 2187053 w 2808027"/>
                <a:gd name="connsiteY6" fmla="*/ 1528549 h 1876680"/>
                <a:gd name="connsiteX7" fmla="*/ 2518012 w 2808027"/>
                <a:gd name="connsiteY7" fmla="*/ 1624084 h 1876680"/>
                <a:gd name="connsiteX8" fmla="*/ 2429301 w 2808027"/>
                <a:gd name="connsiteY8" fmla="*/ 1371600 h 1876680"/>
                <a:gd name="connsiteX9" fmla="*/ 2808027 w 2808027"/>
                <a:gd name="connsiteY9" fmla="*/ 1501254 h 1876680"/>
                <a:gd name="connsiteX10" fmla="*/ 2770495 w 2808027"/>
                <a:gd name="connsiteY10" fmla="*/ 1276066 h 1876680"/>
                <a:gd name="connsiteX11" fmla="*/ 1897039 w 2808027"/>
                <a:gd name="connsiteY11" fmla="*/ 542499 h 1876680"/>
                <a:gd name="connsiteX12" fmla="*/ 1716206 w 2808027"/>
                <a:gd name="connsiteY12" fmla="*/ 98946 h 1876680"/>
                <a:gd name="connsiteX13" fmla="*/ 1392071 w 2808027"/>
                <a:gd name="connsiteY13" fmla="*/ 0 h 1876680"/>
                <a:gd name="connsiteX14" fmla="*/ 283191 w 2808027"/>
                <a:gd name="connsiteY14" fmla="*/ 180833 h 1876680"/>
                <a:gd name="connsiteX0" fmla="*/ 283191 w 2808027"/>
                <a:gd name="connsiteY0" fmla="*/ 180833 h 1880087"/>
                <a:gd name="connsiteX1" fmla="*/ 0 w 2808027"/>
                <a:gd name="connsiteY1" fmla="*/ 928048 h 1880087"/>
                <a:gd name="connsiteX2" fmla="*/ 1119115 w 2808027"/>
                <a:gd name="connsiteY2" fmla="*/ 1624084 h 1880087"/>
                <a:gd name="connsiteX3" fmla="*/ 2019868 w 2808027"/>
                <a:gd name="connsiteY3" fmla="*/ 1859508 h 1880087"/>
                <a:gd name="connsiteX4" fmla="*/ 1941394 w 2808027"/>
                <a:gd name="connsiteY4" fmla="*/ 1620672 h 1880087"/>
                <a:gd name="connsiteX5" fmla="*/ 2265528 w 2808027"/>
                <a:gd name="connsiteY5" fmla="*/ 1719618 h 1880087"/>
                <a:gd name="connsiteX6" fmla="*/ 2187053 w 2808027"/>
                <a:gd name="connsiteY6" fmla="*/ 1528549 h 1880087"/>
                <a:gd name="connsiteX7" fmla="*/ 2518012 w 2808027"/>
                <a:gd name="connsiteY7" fmla="*/ 1624084 h 1880087"/>
                <a:gd name="connsiteX8" fmla="*/ 2429301 w 2808027"/>
                <a:gd name="connsiteY8" fmla="*/ 1371600 h 1880087"/>
                <a:gd name="connsiteX9" fmla="*/ 2808027 w 2808027"/>
                <a:gd name="connsiteY9" fmla="*/ 1501254 h 1880087"/>
                <a:gd name="connsiteX10" fmla="*/ 2770495 w 2808027"/>
                <a:gd name="connsiteY10" fmla="*/ 1276066 h 1880087"/>
                <a:gd name="connsiteX11" fmla="*/ 1897039 w 2808027"/>
                <a:gd name="connsiteY11" fmla="*/ 542499 h 1880087"/>
                <a:gd name="connsiteX12" fmla="*/ 1716206 w 2808027"/>
                <a:gd name="connsiteY12" fmla="*/ 98946 h 1880087"/>
                <a:gd name="connsiteX13" fmla="*/ 1392071 w 2808027"/>
                <a:gd name="connsiteY13" fmla="*/ 0 h 1880087"/>
                <a:gd name="connsiteX14" fmla="*/ 283191 w 2808027"/>
                <a:gd name="connsiteY14" fmla="*/ 180833 h 1880087"/>
                <a:gd name="connsiteX0" fmla="*/ 283191 w 2808027"/>
                <a:gd name="connsiteY0" fmla="*/ 180833 h 1879404"/>
                <a:gd name="connsiteX1" fmla="*/ 0 w 2808027"/>
                <a:gd name="connsiteY1" fmla="*/ 928048 h 1879404"/>
                <a:gd name="connsiteX2" fmla="*/ 1125939 w 2808027"/>
                <a:gd name="connsiteY2" fmla="*/ 1613848 h 1879404"/>
                <a:gd name="connsiteX3" fmla="*/ 2019868 w 2808027"/>
                <a:gd name="connsiteY3" fmla="*/ 1859508 h 1879404"/>
                <a:gd name="connsiteX4" fmla="*/ 1941394 w 2808027"/>
                <a:gd name="connsiteY4" fmla="*/ 1620672 h 1879404"/>
                <a:gd name="connsiteX5" fmla="*/ 2265528 w 2808027"/>
                <a:gd name="connsiteY5" fmla="*/ 1719618 h 1879404"/>
                <a:gd name="connsiteX6" fmla="*/ 2187053 w 2808027"/>
                <a:gd name="connsiteY6" fmla="*/ 1528549 h 1879404"/>
                <a:gd name="connsiteX7" fmla="*/ 2518012 w 2808027"/>
                <a:gd name="connsiteY7" fmla="*/ 1624084 h 1879404"/>
                <a:gd name="connsiteX8" fmla="*/ 2429301 w 2808027"/>
                <a:gd name="connsiteY8" fmla="*/ 1371600 h 1879404"/>
                <a:gd name="connsiteX9" fmla="*/ 2808027 w 2808027"/>
                <a:gd name="connsiteY9" fmla="*/ 1501254 h 1879404"/>
                <a:gd name="connsiteX10" fmla="*/ 2770495 w 2808027"/>
                <a:gd name="connsiteY10" fmla="*/ 1276066 h 1879404"/>
                <a:gd name="connsiteX11" fmla="*/ 1897039 w 2808027"/>
                <a:gd name="connsiteY11" fmla="*/ 542499 h 1879404"/>
                <a:gd name="connsiteX12" fmla="*/ 1716206 w 2808027"/>
                <a:gd name="connsiteY12" fmla="*/ 98946 h 1879404"/>
                <a:gd name="connsiteX13" fmla="*/ 1392071 w 2808027"/>
                <a:gd name="connsiteY13" fmla="*/ 0 h 1879404"/>
                <a:gd name="connsiteX14" fmla="*/ 283191 w 2808027"/>
                <a:gd name="connsiteY14" fmla="*/ 180833 h 1879404"/>
                <a:gd name="connsiteX0" fmla="*/ 283191 w 2808027"/>
                <a:gd name="connsiteY0" fmla="*/ 180833 h 1879404"/>
                <a:gd name="connsiteX1" fmla="*/ 0 w 2808027"/>
                <a:gd name="connsiteY1" fmla="*/ 928048 h 1879404"/>
                <a:gd name="connsiteX2" fmla="*/ 1125939 w 2808027"/>
                <a:gd name="connsiteY2" fmla="*/ 1613848 h 1879404"/>
                <a:gd name="connsiteX3" fmla="*/ 2019868 w 2808027"/>
                <a:gd name="connsiteY3" fmla="*/ 1859508 h 1879404"/>
                <a:gd name="connsiteX4" fmla="*/ 1941394 w 2808027"/>
                <a:gd name="connsiteY4" fmla="*/ 1620672 h 1879404"/>
                <a:gd name="connsiteX5" fmla="*/ 2265528 w 2808027"/>
                <a:gd name="connsiteY5" fmla="*/ 1719618 h 1879404"/>
                <a:gd name="connsiteX6" fmla="*/ 2187053 w 2808027"/>
                <a:gd name="connsiteY6" fmla="*/ 1528549 h 1879404"/>
                <a:gd name="connsiteX7" fmla="*/ 2518012 w 2808027"/>
                <a:gd name="connsiteY7" fmla="*/ 1624084 h 1879404"/>
                <a:gd name="connsiteX8" fmla="*/ 2429301 w 2808027"/>
                <a:gd name="connsiteY8" fmla="*/ 1371600 h 1879404"/>
                <a:gd name="connsiteX9" fmla="*/ 2808027 w 2808027"/>
                <a:gd name="connsiteY9" fmla="*/ 1501254 h 1879404"/>
                <a:gd name="connsiteX10" fmla="*/ 2770495 w 2808027"/>
                <a:gd name="connsiteY10" fmla="*/ 1276066 h 1879404"/>
                <a:gd name="connsiteX11" fmla="*/ 1897039 w 2808027"/>
                <a:gd name="connsiteY11" fmla="*/ 542499 h 1879404"/>
                <a:gd name="connsiteX12" fmla="*/ 1716206 w 2808027"/>
                <a:gd name="connsiteY12" fmla="*/ 98946 h 1879404"/>
                <a:gd name="connsiteX13" fmla="*/ 1392071 w 2808027"/>
                <a:gd name="connsiteY13" fmla="*/ 0 h 1879404"/>
                <a:gd name="connsiteX14" fmla="*/ 283191 w 2808027"/>
                <a:gd name="connsiteY14" fmla="*/ 180833 h 1879404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797791"/>
                <a:gd name="connsiteY0" fmla="*/ 180833 h 1884987"/>
                <a:gd name="connsiteX1" fmla="*/ 0 w 2797791"/>
                <a:gd name="connsiteY1" fmla="*/ 928048 h 1884987"/>
                <a:gd name="connsiteX2" fmla="*/ 1125939 w 2797791"/>
                <a:gd name="connsiteY2" fmla="*/ 1613848 h 1884987"/>
                <a:gd name="connsiteX3" fmla="*/ 2019868 w 2797791"/>
                <a:gd name="connsiteY3" fmla="*/ 1859508 h 1884987"/>
                <a:gd name="connsiteX4" fmla="*/ 1941394 w 2797791"/>
                <a:gd name="connsiteY4" fmla="*/ 1620672 h 1884987"/>
                <a:gd name="connsiteX5" fmla="*/ 2265528 w 2797791"/>
                <a:gd name="connsiteY5" fmla="*/ 1719618 h 1884987"/>
                <a:gd name="connsiteX6" fmla="*/ 2187053 w 2797791"/>
                <a:gd name="connsiteY6" fmla="*/ 1528549 h 1884987"/>
                <a:gd name="connsiteX7" fmla="*/ 2518012 w 2797791"/>
                <a:gd name="connsiteY7" fmla="*/ 1624084 h 1884987"/>
                <a:gd name="connsiteX8" fmla="*/ 2429301 w 2797791"/>
                <a:gd name="connsiteY8" fmla="*/ 1371600 h 1884987"/>
                <a:gd name="connsiteX9" fmla="*/ 2797791 w 2797791"/>
                <a:gd name="connsiteY9" fmla="*/ 1491018 h 1884987"/>
                <a:gd name="connsiteX10" fmla="*/ 2770495 w 2797791"/>
                <a:gd name="connsiteY10" fmla="*/ 1276066 h 1884987"/>
                <a:gd name="connsiteX11" fmla="*/ 1897039 w 2797791"/>
                <a:gd name="connsiteY11" fmla="*/ 542499 h 1884987"/>
                <a:gd name="connsiteX12" fmla="*/ 1716206 w 2797791"/>
                <a:gd name="connsiteY12" fmla="*/ 98946 h 1884987"/>
                <a:gd name="connsiteX13" fmla="*/ 1392071 w 2797791"/>
                <a:gd name="connsiteY13" fmla="*/ 0 h 1884987"/>
                <a:gd name="connsiteX14" fmla="*/ 283191 w 2797791"/>
                <a:gd name="connsiteY14" fmla="*/ 180833 h 1884987"/>
                <a:gd name="connsiteX0" fmla="*/ 283191 w 2819877"/>
                <a:gd name="connsiteY0" fmla="*/ 180833 h 1884987"/>
                <a:gd name="connsiteX1" fmla="*/ 0 w 2819877"/>
                <a:gd name="connsiteY1" fmla="*/ 928048 h 1884987"/>
                <a:gd name="connsiteX2" fmla="*/ 1125939 w 2819877"/>
                <a:gd name="connsiteY2" fmla="*/ 1613848 h 1884987"/>
                <a:gd name="connsiteX3" fmla="*/ 2019868 w 2819877"/>
                <a:gd name="connsiteY3" fmla="*/ 1859508 h 1884987"/>
                <a:gd name="connsiteX4" fmla="*/ 1941394 w 2819877"/>
                <a:gd name="connsiteY4" fmla="*/ 1620672 h 1884987"/>
                <a:gd name="connsiteX5" fmla="*/ 2265528 w 2819877"/>
                <a:gd name="connsiteY5" fmla="*/ 1719618 h 1884987"/>
                <a:gd name="connsiteX6" fmla="*/ 2187053 w 2819877"/>
                <a:gd name="connsiteY6" fmla="*/ 1528549 h 1884987"/>
                <a:gd name="connsiteX7" fmla="*/ 2518012 w 2819877"/>
                <a:gd name="connsiteY7" fmla="*/ 1624084 h 1884987"/>
                <a:gd name="connsiteX8" fmla="*/ 2429301 w 2819877"/>
                <a:gd name="connsiteY8" fmla="*/ 1371600 h 1884987"/>
                <a:gd name="connsiteX9" fmla="*/ 2797791 w 2819877"/>
                <a:gd name="connsiteY9" fmla="*/ 1491018 h 1884987"/>
                <a:gd name="connsiteX10" fmla="*/ 2770495 w 2819877"/>
                <a:gd name="connsiteY10" fmla="*/ 1276066 h 1884987"/>
                <a:gd name="connsiteX11" fmla="*/ 1897039 w 2819877"/>
                <a:gd name="connsiteY11" fmla="*/ 542499 h 1884987"/>
                <a:gd name="connsiteX12" fmla="*/ 1716206 w 2819877"/>
                <a:gd name="connsiteY12" fmla="*/ 98946 h 1884987"/>
                <a:gd name="connsiteX13" fmla="*/ 1392071 w 2819877"/>
                <a:gd name="connsiteY13" fmla="*/ 0 h 1884987"/>
                <a:gd name="connsiteX14" fmla="*/ 283191 w 2819877"/>
                <a:gd name="connsiteY14" fmla="*/ 180833 h 1884987"/>
                <a:gd name="connsiteX0" fmla="*/ 283191 w 2803856"/>
                <a:gd name="connsiteY0" fmla="*/ 180833 h 1884987"/>
                <a:gd name="connsiteX1" fmla="*/ 0 w 2803856"/>
                <a:gd name="connsiteY1" fmla="*/ 928048 h 1884987"/>
                <a:gd name="connsiteX2" fmla="*/ 1125939 w 2803856"/>
                <a:gd name="connsiteY2" fmla="*/ 1613848 h 1884987"/>
                <a:gd name="connsiteX3" fmla="*/ 2019868 w 2803856"/>
                <a:gd name="connsiteY3" fmla="*/ 1859508 h 1884987"/>
                <a:gd name="connsiteX4" fmla="*/ 1941394 w 2803856"/>
                <a:gd name="connsiteY4" fmla="*/ 1620672 h 1884987"/>
                <a:gd name="connsiteX5" fmla="*/ 2265528 w 2803856"/>
                <a:gd name="connsiteY5" fmla="*/ 1719618 h 1884987"/>
                <a:gd name="connsiteX6" fmla="*/ 2187053 w 2803856"/>
                <a:gd name="connsiteY6" fmla="*/ 1528549 h 1884987"/>
                <a:gd name="connsiteX7" fmla="*/ 2518012 w 2803856"/>
                <a:gd name="connsiteY7" fmla="*/ 1624084 h 1884987"/>
                <a:gd name="connsiteX8" fmla="*/ 2429301 w 2803856"/>
                <a:gd name="connsiteY8" fmla="*/ 1371600 h 1884987"/>
                <a:gd name="connsiteX9" fmla="*/ 2777319 w 2803856"/>
                <a:gd name="connsiteY9" fmla="*/ 1501254 h 1884987"/>
                <a:gd name="connsiteX10" fmla="*/ 2770495 w 2803856"/>
                <a:gd name="connsiteY10" fmla="*/ 1276066 h 1884987"/>
                <a:gd name="connsiteX11" fmla="*/ 1897039 w 2803856"/>
                <a:gd name="connsiteY11" fmla="*/ 542499 h 1884987"/>
                <a:gd name="connsiteX12" fmla="*/ 1716206 w 2803856"/>
                <a:gd name="connsiteY12" fmla="*/ 98946 h 1884987"/>
                <a:gd name="connsiteX13" fmla="*/ 1392071 w 2803856"/>
                <a:gd name="connsiteY13" fmla="*/ 0 h 1884987"/>
                <a:gd name="connsiteX14" fmla="*/ 283191 w 2803856"/>
                <a:gd name="connsiteY14" fmla="*/ 180833 h 1884987"/>
                <a:gd name="connsiteX0" fmla="*/ 283191 w 2803856"/>
                <a:gd name="connsiteY0" fmla="*/ 180833 h 1884987"/>
                <a:gd name="connsiteX1" fmla="*/ 0 w 2803856"/>
                <a:gd name="connsiteY1" fmla="*/ 928048 h 1884987"/>
                <a:gd name="connsiteX2" fmla="*/ 1125939 w 2803856"/>
                <a:gd name="connsiteY2" fmla="*/ 1613848 h 1884987"/>
                <a:gd name="connsiteX3" fmla="*/ 2019868 w 2803856"/>
                <a:gd name="connsiteY3" fmla="*/ 1859508 h 1884987"/>
                <a:gd name="connsiteX4" fmla="*/ 1941394 w 2803856"/>
                <a:gd name="connsiteY4" fmla="*/ 1620672 h 1884987"/>
                <a:gd name="connsiteX5" fmla="*/ 2265528 w 2803856"/>
                <a:gd name="connsiteY5" fmla="*/ 1719618 h 1884987"/>
                <a:gd name="connsiteX6" fmla="*/ 2187053 w 2803856"/>
                <a:gd name="connsiteY6" fmla="*/ 1528549 h 1884987"/>
                <a:gd name="connsiteX7" fmla="*/ 2518012 w 2803856"/>
                <a:gd name="connsiteY7" fmla="*/ 1624084 h 1884987"/>
                <a:gd name="connsiteX8" fmla="*/ 2429301 w 2803856"/>
                <a:gd name="connsiteY8" fmla="*/ 1371600 h 1884987"/>
                <a:gd name="connsiteX9" fmla="*/ 2777319 w 2803856"/>
                <a:gd name="connsiteY9" fmla="*/ 1501254 h 1884987"/>
                <a:gd name="connsiteX10" fmla="*/ 2770495 w 2803856"/>
                <a:gd name="connsiteY10" fmla="*/ 1276066 h 1884987"/>
                <a:gd name="connsiteX11" fmla="*/ 1897039 w 2803856"/>
                <a:gd name="connsiteY11" fmla="*/ 542499 h 1884987"/>
                <a:gd name="connsiteX12" fmla="*/ 1716206 w 2803856"/>
                <a:gd name="connsiteY12" fmla="*/ 98946 h 1884987"/>
                <a:gd name="connsiteX13" fmla="*/ 1392071 w 2803856"/>
                <a:gd name="connsiteY13" fmla="*/ 0 h 1884987"/>
                <a:gd name="connsiteX14" fmla="*/ 283191 w 2803856"/>
                <a:gd name="connsiteY14" fmla="*/ 180833 h 1884987"/>
                <a:gd name="connsiteX0" fmla="*/ 283191 w 2803856"/>
                <a:gd name="connsiteY0" fmla="*/ 180833 h 1884987"/>
                <a:gd name="connsiteX1" fmla="*/ 0 w 2803856"/>
                <a:gd name="connsiteY1" fmla="*/ 928048 h 1884987"/>
                <a:gd name="connsiteX2" fmla="*/ 1125939 w 2803856"/>
                <a:gd name="connsiteY2" fmla="*/ 1613848 h 1884987"/>
                <a:gd name="connsiteX3" fmla="*/ 2019868 w 2803856"/>
                <a:gd name="connsiteY3" fmla="*/ 1859508 h 1884987"/>
                <a:gd name="connsiteX4" fmla="*/ 1941394 w 2803856"/>
                <a:gd name="connsiteY4" fmla="*/ 1620672 h 1884987"/>
                <a:gd name="connsiteX5" fmla="*/ 2265528 w 2803856"/>
                <a:gd name="connsiteY5" fmla="*/ 1719618 h 1884987"/>
                <a:gd name="connsiteX6" fmla="*/ 2187053 w 2803856"/>
                <a:gd name="connsiteY6" fmla="*/ 1528549 h 1884987"/>
                <a:gd name="connsiteX7" fmla="*/ 2518012 w 2803856"/>
                <a:gd name="connsiteY7" fmla="*/ 1624084 h 1884987"/>
                <a:gd name="connsiteX8" fmla="*/ 2429301 w 2803856"/>
                <a:gd name="connsiteY8" fmla="*/ 1371600 h 1884987"/>
                <a:gd name="connsiteX9" fmla="*/ 2777319 w 2803856"/>
                <a:gd name="connsiteY9" fmla="*/ 1501254 h 1884987"/>
                <a:gd name="connsiteX10" fmla="*/ 2770495 w 2803856"/>
                <a:gd name="connsiteY10" fmla="*/ 1276066 h 1884987"/>
                <a:gd name="connsiteX11" fmla="*/ 1897039 w 2803856"/>
                <a:gd name="connsiteY11" fmla="*/ 542499 h 1884987"/>
                <a:gd name="connsiteX12" fmla="*/ 1716206 w 2803856"/>
                <a:gd name="connsiteY12" fmla="*/ 98946 h 1884987"/>
                <a:gd name="connsiteX13" fmla="*/ 1392071 w 2803856"/>
                <a:gd name="connsiteY13" fmla="*/ 0 h 1884987"/>
                <a:gd name="connsiteX14" fmla="*/ 283191 w 2803856"/>
                <a:gd name="connsiteY14" fmla="*/ 180833 h 1884987"/>
                <a:gd name="connsiteX0" fmla="*/ 283191 w 2812954"/>
                <a:gd name="connsiteY0" fmla="*/ 180833 h 1884987"/>
                <a:gd name="connsiteX1" fmla="*/ 0 w 2812954"/>
                <a:gd name="connsiteY1" fmla="*/ 928048 h 1884987"/>
                <a:gd name="connsiteX2" fmla="*/ 1125939 w 2812954"/>
                <a:gd name="connsiteY2" fmla="*/ 1613848 h 1884987"/>
                <a:gd name="connsiteX3" fmla="*/ 2019868 w 2812954"/>
                <a:gd name="connsiteY3" fmla="*/ 1859508 h 1884987"/>
                <a:gd name="connsiteX4" fmla="*/ 1941394 w 2812954"/>
                <a:gd name="connsiteY4" fmla="*/ 1620672 h 1884987"/>
                <a:gd name="connsiteX5" fmla="*/ 2265528 w 2812954"/>
                <a:gd name="connsiteY5" fmla="*/ 1719618 h 1884987"/>
                <a:gd name="connsiteX6" fmla="*/ 2187053 w 2812954"/>
                <a:gd name="connsiteY6" fmla="*/ 1528549 h 1884987"/>
                <a:gd name="connsiteX7" fmla="*/ 2518012 w 2812954"/>
                <a:gd name="connsiteY7" fmla="*/ 1624084 h 1884987"/>
                <a:gd name="connsiteX8" fmla="*/ 2429301 w 2812954"/>
                <a:gd name="connsiteY8" fmla="*/ 1371600 h 1884987"/>
                <a:gd name="connsiteX9" fmla="*/ 2777319 w 2812954"/>
                <a:gd name="connsiteY9" fmla="*/ 1501254 h 1884987"/>
                <a:gd name="connsiteX10" fmla="*/ 2770495 w 2812954"/>
                <a:gd name="connsiteY10" fmla="*/ 1276066 h 1884987"/>
                <a:gd name="connsiteX11" fmla="*/ 1897039 w 2812954"/>
                <a:gd name="connsiteY11" fmla="*/ 542499 h 1884987"/>
                <a:gd name="connsiteX12" fmla="*/ 1716206 w 2812954"/>
                <a:gd name="connsiteY12" fmla="*/ 98946 h 1884987"/>
                <a:gd name="connsiteX13" fmla="*/ 1392071 w 2812954"/>
                <a:gd name="connsiteY13" fmla="*/ 0 h 1884987"/>
                <a:gd name="connsiteX14" fmla="*/ 283191 w 2812954"/>
                <a:gd name="connsiteY14" fmla="*/ 180833 h 1884987"/>
                <a:gd name="connsiteX0" fmla="*/ 283191 w 2817049"/>
                <a:gd name="connsiteY0" fmla="*/ 180833 h 1884987"/>
                <a:gd name="connsiteX1" fmla="*/ 0 w 2817049"/>
                <a:gd name="connsiteY1" fmla="*/ 928048 h 1884987"/>
                <a:gd name="connsiteX2" fmla="*/ 1125939 w 2817049"/>
                <a:gd name="connsiteY2" fmla="*/ 1613848 h 1884987"/>
                <a:gd name="connsiteX3" fmla="*/ 2019868 w 2817049"/>
                <a:gd name="connsiteY3" fmla="*/ 1859508 h 1884987"/>
                <a:gd name="connsiteX4" fmla="*/ 1941394 w 2817049"/>
                <a:gd name="connsiteY4" fmla="*/ 1620672 h 1884987"/>
                <a:gd name="connsiteX5" fmla="*/ 2265528 w 2817049"/>
                <a:gd name="connsiteY5" fmla="*/ 1719618 h 1884987"/>
                <a:gd name="connsiteX6" fmla="*/ 2187053 w 2817049"/>
                <a:gd name="connsiteY6" fmla="*/ 1528549 h 1884987"/>
                <a:gd name="connsiteX7" fmla="*/ 2518012 w 2817049"/>
                <a:gd name="connsiteY7" fmla="*/ 1624084 h 1884987"/>
                <a:gd name="connsiteX8" fmla="*/ 2429301 w 2817049"/>
                <a:gd name="connsiteY8" fmla="*/ 1371600 h 1884987"/>
                <a:gd name="connsiteX9" fmla="*/ 2777319 w 2817049"/>
                <a:gd name="connsiteY9" fmla="*/ 1501254 h 1884987"/>
                <a:gd name="connsiteX10" fmla="*/ 2770495 w 2817049"/>
                <a:gd name="connsiteY10" fmla="*/ 1276066 h 1884987"/>
                <a:gd name="connsiteX11" fmla="*/ 1897039 w 2817049"/>
                <a:gd name="connsiteY11" fmla="*/ 542499 h 1884987"/>
                <a:gd name="connsiteX12" fmla="*/ 1716206 w 2817049"/>
                <a:gd name="connsiteY12" fmla="*/ 98946 h 1884987"/>
                <a:gd name="connsiteX13" fmla="*/ 1392071 w 2817049"/>
                <a:gd name="connsiteY13" fmla="*/ 0 h 1884987"/>
                <a:gd name="connsiteX14" fmla="*/ 283191 w 2817049"/>
                <a:gd name="connsiteY14" fmla="*/ 180833 h 1884987"/>
                <a:gd name="connsiteX0" fmla="*/ 283191 w 2803957"/>
                <a:gd name="connsiteY0" fmla="*/ 180833 h 1884987"/>
                <a:gd name="connsiteX1" fmla="*/ 0 w 2803957"/>
                <a:gd name="connsiteY1" fmla="*/ 928048 h 1884987"/>
                <a:gd name="connsiteX2" fmla="*/ 1125939 w 2803957"/>
                <a:gd name="connsiteY2" fmla="*/ 1613848 h 1884987"/>
                <a:gd name="connsiteX3" fmla="*/ 2019868 w 2803957"/>
                <a:gd name="connsiteY3" fmla="*/ 1859508 h 1884987"/>
                <a:gd name="connsiteX4" fmla="*/ 1941394 w 2803957"/>
                <a:gd name="connsiteY4" fmla="*/ 1620672 h 1884987"/>
                <a:gd name="connsiteX5" fmla="*/ 2265528 w 2803957"/>
                <a:gd name="connsiteY5" fmla="*/ 1719618 h 1884987"/>
                <a:gd name="connsiteX6" fmla="*/ 2187053 w 2803957"/>
                <a:gd name="connsiteY6" fmla="*/ 1528549 h 1884987"/>
                <a:gd name="connsiteX7" fmla="*/ 2518012 w 2803957"/>
                <a:gd name="connsiteY7" fmla="*/ 1624084 h 1884987"/>
                <a:gd name="connsiteX8" fmla="*/ 2429301 w 2803957"/>
                <a:gd name="connsiteY8" fmla="*/ 1371600 h 1884987"/>
                <a:gd name="connsiteX9" fmla="*/ 2777319 w 2803957"/>
                <a:gd name="connsiteY9" fmla="*/ 1501254 h 1884987"/>
                <a:gd name="connsiteX10" fmla="*/ 2709080 w 2803957"/>
                <a:gd name="connsiteY10" fmla="*/ 1224887 h 1884987"/>
                <a:gd name="connsiteX11" fmla="*/ 1897039 w 2803957"/>
                <a:gd name="connsiteY11" fmla="*/ 542499 h 1884987"/>
                <a:gd name="connsiteX12" fmla="*/ 1716206 w 2803957"/>
                <a:gd name="connsiteY12" fmla="*/ 98946 h 1884987"/>
                <a:gd name="connsiteX13" fmla="*/ 1392071 w 2803957"/>
                <a:gd name="connsiteY13" fmla="*/ 0 h 1884987"/>
                <a:gd name="connsiteX14" fmla="*/ 283191 w 2803957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47 h 1885001"/>
                <a:gd name="connsiteX1" fmla="*/ 0 w 2812346"/>
                <a:gd name="connsiteY1" fmla="*/ 928062 h 1885001"/>
                <a:gd name="connsiteX2" fmla="*/ 1125939 w 2812346"/>
                <a:gd name="connsiteY2" fmla="*/ 1613862 h 1885001"/>
                <a:gd name="connsiteX3" fmla="*/ 2019868 w 2812346"/>
                <a:gd name="connsiteY3" fmla="*/ 1859522 h 1885001"/>
                <a:gd name="connsiteX4" fmla="*/ 1941394 w 2812346"/>
                <a:gd name="connsiteY4" fmla="*/ 1620686 h 1885001"/>
                <a:gd name="connsiteX5" fmla="*/ 2265528 w 2812346"/>
                <a:gd name="connsiteY5" fmla="*/ 1719632 h 1885001"/>
                <a:gd name="connsiteX6" fmla="*/ 2187053 w 2812346"/>
                <a:gd name="connsiteY6" fmla="*/ 1528563 h 1885001"/>
                <a:gd name="connsiteX7" fmla="*/ 2518012 w 2812346"/>
                <a:gd name="connsiteY7" fmla="*/ 1624098 h 1885001"/>
                <a:gd name="connsiteX8" fmla="*/ 2429301 w 2812346"/>
                <a:gd name="connsiteY8" fmla="*/ 1371614 h 1885001"/>
                <a:gd name="connsiteX9" fmla="*/ 2777319 w 2812346"/>
                <a:gd name="connsiteY9" fmla="*/ 1501268 h 1885001"/>
                <a:gd name="connsiteX10" fmla="*/ 2709080 w 2812346"/>
                <a:gd name="connsiteY10" fmla="*/ 1224901 h 1885001"/>
                <a:gd name="connsiteX11" fmla="*/ 1897039 w 2812346"/>
                <a:gd name="connsiteY11" fmla="*/ 542513 h 1885001"/>
                <a:gd name="connsiteX12" fmla="*/ 1716206 w 2812346"/>
                <a:gd name="connsiteY12" fmla="*/ 98960 h 1885001"/>
                <a:gd name="connsiteX13" fmla="*/ 1392071 w 2812346"/>
                <a:gd name="connsiteY13" fmla="*/ 14 h 1885001"/>
                <a:gd name="connsiteX14" fmla="*/ 283191 w 2812346"/>
                <a:gd name="connsiteY14" fmla="*/ 180847 h 1885001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6358"/>
                <a:gd name="connsiteY0" fmla="*/ 180833 h 1884987"/>
                <a:gd name="connsiteX1" fmla="*/ 0 w 2816358"/>
                <a:gd name="connsiteY1" fmla="*/ 928048 h 1884987"/>
                <a:gd name="connsiteX2" fmla="*/ 1125939 w 2816358"/>
                <a:gd name="connsiteY2" fmla="*/ 1613848 h 1884987"/>
                <a:gd name="connsiteX3" fmla="*/ 2019868 w 2816358"/>
                <a:gd name="connsiteY3" fmla="*/ 1859508 h 1884987"/>
                <a:gd name="connsiteX4" fmla="*/ 1941394 w 2816358"/>
                <a:gd name="connsiteY4" fmla="*/ 1620672 h 1884987"/>
                <a:gd name="connsiteX5" fmla="*/ 2244403 w 2816358"/>
                <a:gd name="connsiteY5" fmla="*/ 1728671 h 1884987"/>
                <a:gd name="connsiteX6" fmla="*/ 2187053 w 2816358"/>
                <a:gd name="connsiteY6" fmla="*/ 1528549 h 1884987"/>
                <a:gd name="connsiteX7" fmla="*/ 2518012 w 2816358"/>
                <a:gd name="connsiteY7" fmla="*/ 1624084 h 1884987"/>
                <a:gd name="connsiteX8" fmla="*/ 2429301 w 2816358"/>
                <a:gd name="connsiteY8" fmla="*/ 1371600 h 1884987"/>
                <a:gd name="connsiteX9" fmla="*/ 2777319 w 2816358"/>
                <a:gd name="connsiteY9" fmla="*/ 1501254 h 1884987"/>
                <a:gd name="connsiteX10" fmla="*/ 2709080 w 2816358"/>
                <a:gd name="connsiteY10" fmla="*/ 1224887 h 1884987"/>
                <a:gd name="connsiteX11" fmla="*/ 1897039 w 2816358"/>
                <a:gd name="connsiteY11" fmla="*/ 542499 h 1884987"/>
                <a:gd name="connsiteX12" fmla="*/ 1716206 w 2816358"/>
                <a:gd name="connsiteY12" fmla="*/ 98946 h 1884987"/>
                <a:gd name="connsiteX13" fmla="*/ 1392071 w 2816358"/>
                <a:gd name="connsiteY13" fmla="*/ 0 h 1884987"/>
                <a:gd name="connsiteX14" fmla="*/ 283191 w 2816358"/>
                <a:gd name="connsiteY14" fmla="*/ 180833 h 18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16358" h="1884987">
                  <a:moveTo>
                    <a:pt x="283191" y="180833"/>
                  </a:moveTo>
                  <a:cubicBezTo>
                    <a:pt x="243385" y="360528"/>
                    <a:pt x="162635" y="587993"/>
                    <a:pt x="0" y="928048"/>
                  </a:cubicBezTo>
                  <a:cubicBezTo>
                    <a:pt x="243385" y="1274360"/>
                    <a:pt x="618697" y="1472251"/>
                    <a:pt x="1125939" y="1613848"/>
                  </a:cubicBezTo>
                  <a:cubicBezTo>
                    <a:pt x="1513763" y="1711088"/>
                    <a:pt x="1877704" y="1965847"/>
                    <a:pt x="2019868" y="1859508"/>
                  </a:cubicBezTo>
                  <a:cubicBezTo>
                    <a:pt x="2119163" y="1766642"/>
                    <a:pt x="2013089" y="1705926"/>
                    <a:pt x="1941394" y="1620672"/>
                  </a:cubicBezTo>
                  <a:cubicBezTo>
                    <a:pt x="2018732" y="1704833"/>
                    <a:pt x="2114311" y="1837413"/>
                    <a:pt x="2244403" y="1728671"/>
                  </a:cubicBezTo>
                  <a:cubicBezTo>
                    <a:pt x="2334251" y="1654351"/>
                    <a:pt x="2284861" y="1615729"/>
                    <a:pt x="2187053" y="1528549"/>
                  </a:cubicBezTo>
                  <a:cubicBezTo>
                    <a:pt x="2235170" y="1570235"/>
                    <a:pt x="2371873" y="1725169"/>
                    <a:pt x="2518012" y="1624084"/>
                  </a:cubicBezTo>
                  <a:cubicBezTo>
                    <a:pt x="2620066" y="1536511"/>
                    <a:pt x="2530128" y="1464421"/>
                    <a:pt x="2429301" y="1371600"/>
                  </a:cubicBezTo>
                  <a:cubicBezTo>
                    <a:pt x="2565779" y="1497887"/>
                    <a:pt x="2653441" y="1584278"/>
                    <a:pt x="2777319" y="1501254"/>
                  </a:cubicBezTo>
                  <a:cubicBezTo>
                    <a:pt x="2865985" y="1417137"/>
                    <a:pt x="2786418" y="1289715"/>
                    <a:pt x="2709080" y="1224887"/>
                  </a:cubicBezTo>
                  <a:cubicBezTo>
                    <a:pt x="2458872" y="997424"/>
                    <a:pt x="2235958" y="783610"/>
                    <a:pt x="1897039" y="542499"/>
                  </a:cubicBezTo>
                  <a:lnTo>
                    <a:pt x="1716206" y="98946"/>
                  </a:lnTo>
                  <a:cubicBezTo>
                    <a:pt x="1608161" y="59140"/>
                    <a:pt x="1520587" y="5686"/>
                    <a:pt x="1392071" y="0"/>
                  </a:cubicBezTo>
                  <a:cubicBezTo>
                    <a:pt x="1097507" y="12511"/>
                    <a:pt x="693762" y="229738"/>
                    <a:pt x="283191" y="180833"/>
                  </a:cubicBezTo>
                  <a:close/>
                </a:path>
              </a:pathLst>
            </a:custGeom>
            <a:solidFill>
              <a:srgbClr val="A76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Candara" panose="020E0502030303020204" pitchFamily="34" charset="0"/>
              </a:endParaRPr>
            </a:p>
          </p:txBody>
        </p:sp>
        <p:sp>
          <p:nvSpPr>
            <p:cNvPr id="19" name="자유형: 도형 31">
              <a:extLst>
                <a:ext uri="{FF2B5EF4-FFF2-40B4-BE49-F238E27FC236}">
                  <a16:creationId xmlns:a16="http://schemas.microsoft.com/office/drawing/2014/main" xmlns="" id="{A5906869-BE0D-4AB0-A2C8-E9BD465C1A69}"/>
                </a:ext>
              </a:extLst>
            </p:cNvPr>
            <p:cNvSpPr/>
            <p:nvPr/>
          </p:nvSpPr>
          <p:spPr>
            <a:xfrm>
              <a:off x="3457575" y="2609850"/>
              <a:ext cx="1276350" cy="1381125"/>
            </a:xfrm>
            <a:custGeom>
              <a:avLst/>
              <a:gdLst>
                <a:gd name="connsiteX0" fmla="*/ 419100 w 1362075"/>
                <a:gd name="connsiteY0" fmla="*/ 0 h 1381125"/>
                <a:gd name="connsiteX1" fmla="*/ 1362075 w 1362075"/>
                <a:gd name="connsiteY1" fmla="*/ 361950 h 1381125"/>
                <a:gd name="connsiteX2" fmla="*/ 914400 w 1362075"/>
                <a:gd name="connsiteY2" fmla="*/ 1381125 h 1381125"/>
                <a:gd name="connsiteX3" fmla="*/ 0 w 1362075"/>
                <a:gd name="connsiteY3" fmla="*/ 1047750 h 1381125"/>
                <a:gd name="connsiteX4" fmla="*/ 419100 w 1362075"/>
                <a:gd name="connsiteY4" fmla="*/ 0 h 1381125"/>
                <a:gd name="connsiteX0" fmla="*/ 419100 w 1314450"/>
                <a:gd name="connsiteY0" fmla="*/ 0 h 1381125"/>
                <a:gd name="connsiteX1" fmla="*/ 1314450 w 1314450"/>
                <a:gd name="connsiteY1" fmla="*/ 352425 h 1381125"/>
                <a:gd name="connsiteX2" fmla="*/ 914400 w 1314450"/>
                <a:gd name="connsiteY2" fmla="*/ 1381125 h 1381125"/>
                <a:gd name="connsiteX3" fmla="*/ 0 w 1314450"/>
                <a:gd name="connsiteY3" fmla="*/ 1047750 h 1381125"/>
                <a:gd name="connsiteX4" fmla="*/ 419100 w 1314450"/>
                <a:gd name="connsiteY4" fmla="*/ 0 h 1381125"/>
                <a:gd name="connsiteX0" fmla="*/ 419100 w 1314450"/>
                <a:gd name="connsiteY0" fmla="*/ 0 h 1381125"/>
                <a:gd name="connsiteX1" fmla="*/ 1314450 w 1314450"/>
                <a:gd name="connsiteY1" fmla="*/ 352425 h 1381125"/>
                <a:gd name="connsiteX2" fmla="*/ 914400 w 1314450"/>
                <a:gd name="connsiteY2" fmla="*/ 1381125 h 1381125"/>
                <a:gd name="connsiteX3" fmla="*/ 0 w 1314450"/>
                <a:gd name="connsiteY3" fmla="*/ 1047750 h 1381125"/>
                <a:gd name="connsiteX4" fmla="*/ 419100 w 1314450"/>
                <a:gd name="connsiteY4" fmla="*/ 0 h 1381125"/>
                <a:gd name="connsiteX0" fmla="*/ 419100 w 1314450"/>
                <a:gd name="connsiteY0" fmla="*/ 0 h 1381125"/>
                <a:gd name="connsiteX1" fmla="*/ 1314450 w 1314450"/>
                <a:gd name="connsiteY1" fmla="*/ 352425 h 1381125"/>
                <a:gd name="connsiteX2" fmla="*/ 914400 w 1314450"/>
                <a:gd name="connsiteY2" fmla="*/ 1381125 h 1381125"/>
                <a:gd name="connsiteX3" fmla="*/ 0 w 1314450"/>
                <a:gd name="connsiteY3" fmla="*/ 1047750 h 1381125"/>
                <a:gd name="connsiteX4" fmla="*/ 419100 w 1314450"/>
                <a:gd name="connsiteY4" fmla="*/ 0 h 1381125"/>
                <a:gd name="connsiteX0" fmla="*/ 381000 w 1276350"/>
                <a:gd name="connsiteY0" fmla="*/ 0 h 1381125"/>
                <a:gd name="connsiteX1" fmla="*/ 1276350 w 1276350"/>
                <a:gd name="connsiteY1" fmla="*/ 352425 h 1381125"/>
                <a:gd name="connsiteX2" fmla="*/ 876300 w 1276350"/>
                <a:gd name="connsiteY2" fmla="*/ 1381125 h 1381125"/>
                <a:gd name="connsiteX3" fmla="*/ 0 w 1276350"/>
                <a:gd name="connsiteY3" fmla="*/ 1066800 h 1381125"/>
                <a:gd name="connsiteX4" fmla="*/ 381000 w 1276350"/>
                <a:gd name="connsiteY4" fmla="*/ 0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350" h="1381125">
                  <a:moveTo>
                    <a:pt x="381000" y="0"/>
                  </a:moveTo>
                  <a:lnTo>
                    <a:pt x="1276350" y="352425"/>
                  </a:lnTo>
                  <a:cubicBezTo>
                    <a:pt x="1209675" y="733425"/>
                    <a:pt x="1047750" y="1066800"/>
                    <a:pt x="876300" y="1381125"/>
                  </a:cubicBezTo>
                  <a:lnTo>
                    <a:pt x="0" y="10668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0" name="자유형: 도형 32">
              <a:extLst>
                <a:ext uri="{FF2B5EF4-FFF2-40B4-BE49-F238E27FC236}">
                  <a16:creationId xmlns:a16="http://schemas.microsoft.com/office/drawing/2014/main" xmlns="" id="{ACECFDAE-E0C7-4737-953C-C487A31E0406}"/>
                </a:ext>
              </a:extLst>
            </p:cNvPr>
            <p:cNvSpPr/>
            <p:nvPr/>
          </p:nvSpPr>
          <p:spPr>
            <a:xfrm>
              <a:off x="7362825" y="2600325"/>
              <a:ext cx="1266825" cy="1362075"/>
            </a:xfrm>
            <a:custGeom>
              <a:avLst/>
              <a:gdLst>
                <a:gd name="connsiteX0" fmla="*/ 923925 w 1295400"/>
                <a:gd name="connsiteY0" fmla="*/ 0 h 1390650"/>
                <a:gd name="connsiteX1" fmla="*/ 1295400 w 1295400"/>
                <a:gd name="connsiteY1" fmla="*/ 1095375 h 1390650"/>
                <a:gd name="connsiteX2" fmla="*/ 447675 w 1295400"/>
                <a:gd name="connsiteY2" fmla="*/ 1390650 h 1390650"/>
                <a:gd name="connsiteX3" fmla="*/ 0 w 1295400"/>
                <a:gd name="connsiteY3" fmla="*/ 323850 h 1390650"/>
                <a:gd name="connsiteX4" fmla="*/ 923925 w 1295400"/>
                <a:gd name="connsiteY4" fmla="*/ 0 h 1390650"/>
                <a:gd name="connsiteX0" fmla="*/ 923925 w 1276350"/>
                <a:gd name="connsiteY0" fmla="*/ 0 h 1390650"/>
                <a:gd name="connsiteX1" fmla="*/ 1276350 w 1276350"/>
                <a:gd name="connsiteY1" fmla="*/ 1057275 h 1390650"/>
                <a:gd name="connsiteX2" fmla="*/ 447675 w 1276350"/>
                <a:gd name="connsiteY2" fmla="*/ 1390650 h 1390650"/>
                <a:gd name="connsiteX3" fmla="*/ 0 w 1276350"/>
                <a:gd name="connsiteY3" fmla="*/ 323850 h 1390650"/>
                <a:gd name="connsiteX4" fmla="*/ 923925 w 1276350"/>
                <a:gd name="connsiteY4" fmla="*/ 0 h 1390650"/>
                <a:gd name="connsiteX0" fmla="*/ 923925 w 1276350"/>
                <a:gd name="connsiteY0" fmla="*/ 0 h 1362075"/>
                <a:gd name="connsiteX1" fmla="*/ 1276350 w 1276350"/>
                <a:gd name="connsiteY1" fmla="*/ 1028700 h 1362075"/>
                <a:gd name="connsiteX2" fmla="*/ 447675 w 1276350"/>
                <a:gd name="connsiteY2" fmla="*/ 1362075 h 1362075"/>
                <a:gd name="connsiteX3" fmla="*/ 0 w 1276350"/>
                <a:gd name="connsiteY3" fmla="*/ 295275 h 1362075"/>
                <a:gd name="connsiteX4" fmla="*/ 923925 w 1276350"/>
                <a:gd name="connsiteY4" fmla="*/ 0 h 1362075"/>
                <a:gd name="connsiteX0" fmla="*/ 895350 w 1247775"/>
                <a:gd name="connsiteY0" fmla="*/ 0 h 1362075"/>
                <a:gd name="connsiteX1" fmla="*/ 1247775 w 1247775"/>
                <a:gd name="connsiteY1" fmla="*/ 1028700 h 1362075"/>
                <a:gd name="connsiteX2" fmla="*/ 419100 w 1247775"/>
                <a:gd name="connsiteY2" fmla="*/ 1362075 h 1362075"/>
                <a:gd name="connsiteX3" fmla="*/ 0 w 1247775"/>
                <a:gd name="connsiteY3" fmla="*/ 371475 h 1362075"/>
                <a:gd name="connsiteX4" fmla="*/ 895350 w 124777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825" h="1362075">
                  <a:moveTo>
                    <a:pt x="914400" y="0"/>
                  </a:moveTo>
                  <a:lnTo>
                    <a:pt x="1266825" y="1028700"/>
                  </a:lnTo>
                  <a:lnTo>
                    <a:pt x="438150" y="1362075"/>
                  </a:lnTo>
                  <a:cubicBezTo>
                    <a:pt x="234950" y="1063625"/>
                    <a:pt x="98425" y="727075"/>
                    <a:pt x="0" y="323850"/>
                  </a:cubicBezTo>
                  <a:lnTo>
                    <a:pt x="9144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Candara" panose="020E0502030303020204" pitchFamily="34" charset="0"/>
              </a:endParaRPr>
            </a:p>
          </p:txBody>
        </p:sp>
        <p:sp>
          <p:nvSpPr>
            <p:cNvPr id="21" name="자유형: 도형 33">
              <a:extLst>
                <a:ext uri="{FF2B5EF4-FFF2-40B4-BE49-F238E27FC236}">
                  <a16:creationId xmlns:a16="http://schemas.microsoft.com/office/drawing/2014/main" xmlns="" id="{7FFAA067-E934-4A47-8531-95CE0CF40A7B}"/>
                </a:ext>
              </a:extLst>
            </p:cNvPr>
            <p:cNvSpPr/>
            <p:nvPr/>
          </p:nvSpPr>
          <p:spPr>
            <a:xfrm>
              <a:off x="5529692" y="2971495"/>
              <a:ext cx="1968965" cy="906434"/>
            </a:xfrm>
            <a:custGeom>
              <a:avLst/>
              <a:gdLst>
                <a:gd name="connsiteX0" fmla="*/ 1811741 w 1972102"/>
                <a:gd name="connsiteY0" fmla="*/ 54591 h 866633"/>
                <a:gd name="connsiteX1" fmla="*/ 1009935 w 1972102"/>
                <a:gd name="connsiteY1" fmla="*/ 0 h 866633"/>
                <a:gd name="connsiteX2" fmla="*/ 382138 w 1972102"/>
                <a:gd name="connsiteY2" fmla="*/ 201304 h 866633"/>
                <a:gd name="connsiteX3" fmla="*/ 0 w 1972102"/>
                <a:gd name="connsiteY3" fmla="*/ 743803 h 866633"/>
                <a:gd name="connsiteX4" fmla="*/ 402609 w 1972102"/>
                <a:gd name="connsiteY4" fmla="*/ 866633 h 866633"/>
                <a:gd name="connsiteX5" fmla="*/ 736980 w 1972102"/>
                <a:gd name="connsiteY5" fmla="*/ 522027 h 866633"/>
                <a:gd name="connsiteX6" fmla="*/ 1972102 w 1972102"/>
                <a:gd name="connsiteY6" fmla="*/ 539087 h 866633"/>
                <a:gd name="connsiteX7" fmla="*/ 1811741 w 1972102"/>
                <a:gd name="connsiteY7" fmla="*/ 54591 h 866633"/>
                <a:gd name="connsiteX0" fmla="*/ 1811741 w 1972102"/>
                <a:gd name="connsiteY0" fmla="*/ 54591 h 866633"/>
                <a:gd name="connsiteX1" fmla="*/ 1009935 w 1972102"/>
                <a:gd name="connsiteY1" fmla="*/ 0 h 866633"/>
                <a:gd name="connsiteX2" fmla="*/ 382138 w 1972102"/>
                <a:gd name="connsiteY2" fmla="*/ 201304 h 866633"/>
                <a:gd name="connsiteX3" fmla="*/ 0 w 1972102"/>
                <a:gd name="connsiteY3" fmla="*/ 743803 h 866633"/>
                <a:gd name="connsiteX4" fmla="*/ 402609 w 1972102"/>
                <a:gd name="connsiteY4" fmla="*/ 866633 h 866633"/>
                <a:gd name="connsiteX5" fmla="*/ 736980 w 1972102"/>
                <a:gd name="connsiteY5" fmla="*/ 522027 h 866633"/>
                <a:gd name="connsiteX6" fmla="*/ 1972102 w 1972102"/>
                <a:gd name="connsiteY6" fmla="*/ 539087 h 866633"/>
                <a:gd name="connsiteX7" fmla="*/ 1811741 w 1972102"/>
                <a:gd name="connsiteY7" fmla="*/ 54591 h 866633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4599 h 866641"/>
                <a:gd name="connsiteX1" fmla="*/ 1009935 w 1972102"/>
                <a:gd name="connsiteY1" fmla="*/ 8 h 866641"/>
                <a:gd name="connsiteX2" fmla="*/ 382138 w 1972102"/>
                <a:gd name="connsiteY2" fmla="*/ 201312 h 866641"/>
                <a:gd name="connsiteX3" fmla="*/ 0 w 1972102"/>
                <a:gd name="connsiteY3" fmla="*/ 743811 h 866641"/>
                <a:gd name="connsiteX4" fmla="*/ 402609 w 1972102"/>
                <a:gd name="connsiteY4" fmla="*/ 866641 h 866641"/>
                <a:gd name="connsiteX5" fmla="*/ 736980 w 1972102"/>
                <a:gd name="connsiteY5" fmla="*/ 522035 h 866641"/>
                <a:gd name="connsiteX6" fmla="*/ 1972102 w 1972102"/>
                <a:gd name="connsiteY6" fmla="*/ 539095 h 866641"/>
                <a:gd name="connsiteX7" fmla="*/ 1811741 w 1972102"/>
                <a:gd name="connsiteY7" fmla="*/ 54599 h 866641"/>
                <a:gd name="connsiteX0" fmla="*/ 1811741 w 1972102"/>
                <a:gd name="connsiteY0" fmla="*/ 54599 h 866641"/>
                <a:gd name="connsiteX1" fmla="*/ 1009935 w 1972102"/>
                <a:gd name="connsiteY1" fmla="*/ 8 h 866641"/>
                <a:gd name="connsiteX2" fmla="*/ 375314 w 1972102"/>
                <a:gd name="connsiteY2" fmla="*/ 201312 h 866641"/>
                <a:gd name="connsiteX3" fmla="*/ 0 w 1972102"/>
                <a:gd name="connsiteY3" fmla="*/ 743811 h 866641"/>
                <a:gd name="connsiteX4" fmla="*/ 402609 w 1972102"/>
                <a:gd name="connsiteY4" fmla="*/ 866641 h 866641"/>
                <a:gd name="connsiteX5" fmla="*/ 736980 w 1972102"/>
                <a:gd name="connsiteY5" fmla="*/ 522035 h 866641"/>
                <a:gd name="connsiteX6" fmla="*/ 1972102 w 1972102"/>
                <a:gd name="connsiteY6" fmla="*/ 539095 h 866641"/>
                <a:gd name="connsiteX7" fmla="*/ 1811741 w 1972102"/>
                <a:gd name="connsiteY7" fmla="*/ 54599 h 866641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5314 w 1972102"/>
                <a:gd name="connsiteY2" fmla="*/ 201313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5314 w 1972102"/>
                <a:gd name="connsiteY2" fmla="*/ 201313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8036 w 1978397"/>
                <a:gd name="connsiteY0" fmla="*/ 54600 h 866642"/>
                <a:gd name="connsiteX1" fmla="*/ 1016230 w 1978397"/>
                <a:gd name="connsiteY1" fmla="*/ 9 h 866642"/>
                <a:gd name="connsiteX2" fmla="*/ 385020 w 1978397"/>
                <a:gd name="connsiteY2" fmla="*/ 204725 h 866642"/>
                <a:gd name="connsiteX3" fmla="*/ 180304 w 1978397"/>
                <a:gd name="connsiteY3" fmla="*/ 562979 h 866642"/>
                <a:gd name="connsiteX4" fmla="*/ 6295 w 1978397"/>
                <a:gd name="connsiteY4" fmla="*/ 743812 h 866642"/>
                <a:gd name="connsiteX5" fmla="*/ 408904 w 1978397"/>
                <a:gd name="connsiteY5" fmla="*/ 866642 h 866642"/>
                <a:gd name="connsiteX6" fmla="*/ 743275 w 1978397"/>
                <a:gd name="connsiteY6" fmla="*/ 522036 h 866642"/>
                <a:gd name="connsiteX7" fmla="*/ 1978397 w 1978397"/>
                <a:gd name="connsiteY7" fmla="*/ 539096 h 866642"/>
                <a:gd name="connsiteX8" fmla="*/ 1818036 w 1978397"/>
                <a:gd name="connsiteY8" fmla="*/ 54600 h 866642"/>
                <a:gd name="connsiteX0" fmla="*/ 1818036 w 1978397"/>
                <a:gd name="connsiteY0" fmla="*/ 54600 h 866642"/>
                <a:gd name="connsiteX1" fmla="*/ 1016230 w 1978397"/>
                <a:gd name="connsiteY1" fmla="*/ 9 h 866642"/>
                <a:gd name="connsiteX2" fmla="*/ 385020 w 1978397"/>
                <a:gd name="connsiteY2" fmla="*/ 204725 h 866642"/>
                <a:gd name="connsiteX3" fmla="*/ 180304 w 1978397"/>
                <a:gd name="connsiteY3" fmla="*/ 562979 h 866642"/>
                <a:gd name="connsiteX4" fmla="*/ 6295 w 1978397"/>
                <a:gd name="connsiteY4" fmla="*/ 743812 h 866642"/>
                <a:gd name="connsiteX5" fmla="*/ 408904 w 1978397"/>
                <a:gd name="connsiteY5" fmla="*/ 866642 h 866642"/>
                <a:gd name="connsiteX6" fmla="*/ 743275 w 1978397"/>
                <a:gd name="connsiteY6" fmla="*/ 522036 h 866642"/>
                <a:gd name="connsiteX7" fmla="*/ 1978397 w 1978397"/>
                <a:gd name="connsiteY7" fmla="*/ 539096 h 866642"/>
                <a:gd name="connsiteX8" fmla="*/ 1818036 w 1978397"/>
                <a:gd name="connsiteY8" fmla="*/ 54600 h 866642"/>
                <a:gd name="connsiteX0" fmla="*/ 1818036 w 1978397"/>
                <a:gd name="connsiteY0" fmla="*/ 54600 h 866642"/>
                <a:gd name="connsiteX1" fmla="*/ 1016230 w 1978397"/>
                <a:gd name="connsiteY1" fmla="*/ 9 h 866642"/>
                <a:gd name="connsiteX2" fmla="*/ 385020 w 1978397"/>
                <a:gd name="connsiteY2" fmla="*/ 204725 h 866642"/>
                <a:gd name="connsiteX3" fmla="*/ 180304 w 1978397"/>
                <a:gd name="connsiteY3" fmla="*/ 562979 h 866642"/>
                <a:gd name="connsiteX4" fmla="*/ 6295 w 1978397"/>
                <a:gd name="connsiteY4" fmla="*/ 743812 h 866642"/>
                <a:gd name="connsiteX5" fmla="*/ 408904 w 1978397"/>
                <a:gd name="connsiteY5" fmla="*/ 866642 h 866642"/>
                <a:gd name="connsiteX6" fmla="*/ 743275 w 1978397"/>
                <a:gd name="connsiteY6" fmla="*/ 522036 h 866642"/>
                <a:gd name="connsiteX7" fmla="*/ 1978397 w 1978397"/>
                <a:gd name="connsiteY7" fmla="*/ 539096 h 866642"/>
                <a:gd name="connsiteX8" fmla="*/ 1818036 w 1978397"/>
                <a:gd name="connsiteY8" fmla="*/ 54600 h 866642"/>
                <a:gd name="connsiteX0" fmla="*/ 1817611 w 1977972"/>
                <a:gd name="connsiteY0" fmla="*/ 54600 h 866642"/>
                <a:gd name="connsiteX1" fmla="*/ 1015805 w 1977972"/>
                <a:gd name="connsiteY1" fmla="*/ 9 h 866642"/>
                <a:gd name="connsiteX2" fmla="*/ 384595 w 1977972"/>
                <a:gd name="connsiteY2" fmla="*/ 204725 h 866642"/>
                <a:gd name="connsiteX3" fmla="*/ 179879 w 1977972"/>
                <a:gd name="connsiteY3" fmla="*/ 562979 h 866642"/>
                <a:gd name="connsiteX4" fmla="*/ 5870 w 1977972"/>
                <a:gd name="connsiteY4" fmla="*/ 743812 h 866642"/>
                <a:gd name="connsiteX5" fmla="*/ 408479 w 1977972"/>
                <a:gd name="connsiteY5" fmla="*/ 866642 h 866642"/>
                <a:gd name="connsiteX6" fmla="*/ 742850 w 1977972"/>
                <a:gd name="connsiteY6" fmla="*/ 522036 h 866642"/>
                <a:gd name="connsiteX7" fmla="*/ 1977972 w 1977972"/>
                <a:gd name="connsiteY7" fmla="*/ 539096 h 866642"/>
                <a:gd name="connsiteX8" fmla="*/ 1817611 w 1977972"/>
                <a:gd name="connsiteY8" fmla="*/ 54600 h 866642"/>
                <a:gd name="connsiteX0" fmla="*/ 1801119 w 1961480"/>
                <a:gd name="connsiteY0" fmla="*/ 54600 h 866642"/>
                <a:gd name="connsiteX1" fmla="*/ 999313 w 1961480"/>
                <a:gd name="connsiteY1" fmla="*/ 9 h 866642"/>
                <a:gd name="connsiteX2" fmla="*/ 368103 w 1961480"/>
                <a:gd name="connsiteY2" fmla="*/ 204725 h 866642"/>
                <a:gd name="connsiteX3" fmla="*/ 163387 w 1961480"/>
                <a:gd name="connsiteY3" fmla="*/ 562979 h 866642"/>
                <a:gd name="connsiteX4" fmla="*/ 6437 w 1961480"/>
                <a:gd name="connsiteY4" fmla="*/ 767696 h 866642"/>
                <a:gd name="connsiteX5" fmla="*/ 391987 w 1961480"/>
                <a:gd name="connsiteY5" fmla="*/ 866642 h 866642"/>
                <a:gd name="connsiteX6" fmla="*/ 726358 w 1961480"/>
                <a:gd name="connsiteY6" fmla="*/ 522036 h 866642"/>
                <a:gd name="connsiteX7" fmla="*/ 1961480 w 1961480"/>
                <a:gd name="connsiteY7" fmla="*/ 539096 h 866642"/>
                <a:gd name="connsiteX8" fmla="*/ 1801119 w 1961480"/>
                <a:gd name="connsiteY8" fmla="*/ 54600 h 866642"/>
                <a:gd name="connsiteX0" fmla="*/ 1797796 w 1958157"/>
                <a:gd name="connsiteY0" fmla="*/ 54600 h 866642"/>
                <a:gd name="connsiteX1" fmla="*/ 995990 w 1958157"/>
                <a:gd name="connsiteY1" fmla="*/ 9 h 866642"/>
                <a:gd name="connsiteX2" fmla="*/ 364780 w 1958157"/>
                <a:gd name="connsiteY2" fmla="*/ 204725 h 866642"/>
                <a:gd name="connsiteX3" fmla="*/ 160064 w 1958157"/>
                <a:gd name="connsiteY3" fmla="*/ 562979 h 866642"/>
                <a:gd name="connsiteX4" fmla="*/ 3114 w 1958157"/>
                <a:gd name="connsiteY4" fmla="*/ 767696 h 866642"/>
                <a:gd name="connsiteX5" fmla="*/ 388664 w 1958157"/>
                <a:gd name="connsiteY5" fmla="*/ 866642 h 866642"/>
                <a:gd name="connsiteX6" fmla="*/ 723035 w 1958157"/>
                <a:gd name="connsiteY6" fmla="*/ 522036 h 866642"/>
                <a:gd name="connsiteX7" fmla="*/ 1958157 w 1958157"/>
                <a:gd name="connsiteY7" fmla="*/ 539096 h 866642"/>
                <a:gd name="connsiteX8" fmla="*/ 1797796 w 1958157"/>
                <a:gd name="connsiteY8" fmla="*/ 54600 h 866642"/>
                <a:gd name="connsiteX0" fmla="*/ 1804485 w 1964846"/>
                <a:gd name="connsiteY0" fmla="*/ 54600 h 866642"/>
                <a:gd name="connsiteX1" fmla="*/ 1002679 w 1964846"/>
                <a:gd name="connsiteY1" fmla="*/ 9 h 866642"/>
                <a:gd name="connsiteX2" fmla="*/ 371469 w 1964846"/>
                <a:gd name="connsiteY2" fmla="*/ 204725 h 866642"/>
                <a:gd name="connsiteX3" fmla="*/ 166753 w 1964846"/>
                <a:gd name="connsiteY3" fmla="*/ 562979 h 866642"/>
                <a:gd name="connsiteX4" fmla="*/ 2980 w 1964846"/>
                <a:gd name="connsiteY4" fmla="*/ 767696 h 866642"/>
                <a:gd name="connsiteX5" fmla="*/ 395353 w 1964846"/>
                <a:gd name="connsiteY5" fmla="*/ 866642 h 866642"/>
                <a:gd name="connsiteX6" fmla="*/ 729724 w 1964846"/>
                <a:gd name="connsiteY6" fmla="*/ 522036 h 866642"/>
                <a:gd name="connsiteX7" fmla="*/ 1964846 w 1964846"/>
                <a:gd name="connsiteY7" fmla="*/ 539096 h 866642"/>
                <a:gd name="connsiteX8" fmla="*/ 1804485 w 1964846"/>
                <a:gd name="connsiteY8" fmla="*/ 54600 h 866642"/>
                <a:gd name="connsiteX0" fmla="*/ 1804485 w 1964846"/>
                <a:gd name="connsiteY0" fmla="*/ 54600 h 866642"/>
                <a:gd name="connsiteX1" fmla="*/ 1002679 w 1964846"/>
                <a:gd name="connsiteY1" fmla="*/ 9 h 866642"/>
                <a:gd name="connsiteX2" fmla="*/ 371469 w 1964846"/>
                <a:gd name="connsiteY2" fmla="*/ 204725 h 866642"/>
                <a:gd name="connsiteX3" fmla="*/ 166753 w 1964846"/>
                <a:gd name="connsiteY3" fmla="*/ 562979 h 866642"/>
                <a:gd name="connsiteX4" fmla="*/ 2980 w 1964846"/>
                <a:gd name="connsiteY4" fmla="*/ 767696 h 866642"/>
                <a:gd name="connsiteX5" fmla="*/ 395353 w 1964846"/>
                <a:gd name="connsiteY5" fmla="*/ 866642 h 866642"/>
                <a:gd name="connsiteX6" fmla="*/ 729724 w 1964846"/>
                <a:gd name="connsiteY6" fmla="*/ 522036 h 866642"/>
                <a:gd name="connsiteX7" fmla="*/ 1964846 w 1964846"/>
                <a:gd name="connsiteY7" fmla="*/ 539096 h 866642"/>
                <a:gd name="connsiteX8" fmla="*/ 1804485 w 1964846"/>
                <a:gd name="connsiteY8" fmla="*/ 54600 h 866642"/>
                <a:gd name="connsiteX0" fmla="*/ 1802229 w 1962590"/>
                <a:gd name="connsiteY0" fmla="*/ 54600 h 866642"/>
                <a:gd name="connsiteX1" fmla="*/ 1000423 w 1962590"/>
                <a:gd name="connsiteY1" fmla="*/ 9 h 866642"/>
                <a:gd name="connsiteX2" fmla="*/ 369213 w 1962590"/>
                <a:gd name="connsiteY2" fmla="*/ 204725 h 866642"/>
                <a:gd name="connsiteX3" fmla="*/ 164497 w 1962590"/>
                <a:gd name="connsiteY3" fmla="*/ 562979 h 866642"/>
                <a:gd name="connsiteX4" fmla="*/ 724 w 1962590"/>
                <a:gd name="connsiteY4" fmla="*/ 767696 h 866642"/>
                <a:gd name="connsiteX5" fmla="*/ 393097 w 1962590"/>
                <a:gd name="connsiteY5" fmla="*/ 866642 h 866642"/>
                <a:gd name="connsiteX6" fmla="*/ 727468 w 1962590"/>
                <a:gd name="connsiteY6" fmla="*/ 522036 h 866642"/>
                <a:gd name="connsiteX7" fmla="*/ 1962590 w 1962590"/>
                <a:gd name="connsiteY7" fmla="*/ 539096 h 866642"/>
                <a:gd name="connsiteX8" fmla="*/ 1802229 w 1962590"/>
                <a:gd name="connsiteY8" fmla="*/ 54600 h 866642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27468 w 1962590"/>
                <a:gd name="connsiteY6" fmla="*/ 522036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27468 w 1962590"/>
                <a:gd name="connsiteY6" fmla="*/ 522036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669465 w 1962590"/>
                <a:gd name="connsiteY6" fmla="*/ 580039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1 h 900014"/>
                <a:gd name="connsiteX1" fmla="*/ 1000423 w 1962590"/>
                <a:gd name="connsiteY1" fmla="*/ 10 h 900014"/>
                <a:gd name="connsiteX2" fmla="*/ 369213 w 1962590"/>
                <a:gd name="connsiteY2" fmla="*/ 204726 h 900014"/>
                <a:gd name="connsiteX3" fmla="*/ 164497 w 1962590"/>
                <a:gd name="connsiteY3" fmla="*/ 562980 h 900014"/>
                <a:gd name="connsiteX4" fmla="*/ 724 w 1962590"/>
                <a:gd name="connsiteY4" fmla="*/ 767697 h 900014"/>
                <a:gd name="connsiteX5" fmla="*/ 393097 w 1962590"/>
                <a:gd name="connsiteY5" fmla="*/ 866643 h 900014"/>
                <a:gd name="connsiteX6" fmla="*/ 730880 w 1962590"/>
                <a:gd name="connsiteY6" fmla="*/ 545921 h 900014"/>
                <a:gd name="connsiteX7" fmla="*/ 1962590 w 1962590"/>
                <a:gd name="connsiteY7" fmla="*/ 539097 h 900014"/>
                <a:gd name="connsiteX8" fmla="*/ 1802229 w 1962590"/>
                <a:gd name="connsiteY8" fmla="*/ 54601 h 900014"/>
                <a:gd name="connsiteX0" fmla="*/ 1802229 w 1962590"/>
                <a:gd name="connsiteY0" fmla="*/ 54601 h 900014"/>
                <a:gd name="connsiteX1" fmla="*/ 1000423 w 1962590"/>
                <a:gd name="connsiteY1" fmla="*/ 10 h 900014"/>
                <a:gd name="connsiteX2" fmla="*/ 369213 w 1962590"/>
                <a:gd name="connsiteY2" fmla="*/ 204726 h 900014"/>
                <a:gd name="connsiteX3" fmla="*/ 164497 w 1962590"/>
                <a:gd name="connsiteY3" fmla="*/ 562980 h 900014"/>
                <a:gd name="connsiteX4" fmla="*/ 724 w 1962590"/>
                <a:gd name="connsiteY4" fmla="*/ 767697 h 900014"/>
                <a:gd name="connsiteX5" fmla="*/ 393097 w 1962590"/>
                <a:gd name="connsiteY5" fmla="*/ 866643 h 900014"/>
                <a:gd name="connsiteX6" fmla="*/ 730880 w 1962590"/>
                <a:gd name="connsiteY6" fmla="*/ 545921 h 900014"/>
                <a:gd name="connsiteX7" fmla="*/ 1962590 w 1962590"/>
                <a:gd name="connsiteY7" fmla="*/ 539097 h 900014"/>
                <a:gd name="connsiteX8" fmla="*/ 1802229 w 1962590"/>
                <a:gd name="connsiteY8" fmla="*/ 54601 h 900014"/>
                <a:gd name="connsiteX0" fmla="*/ 1802194 w 1962555"/>
                <a:gd name="connsiteY0" fmla="*/ 54601 h 900014"/>
                <a:gd name="connsiteX1" fmla="*/ 1000388 w 1962555"/>
                <a:gd name="connsiteY1" fmla="*/ 10 h 900014"/>
                <a:gd name="connsiteX2" fmla="*/ 369178 w 1962555"/>
                <a:gd name="connsiteY2" fmla="*/ 204726 h 900014"/>
                <a:gd name="connsiteX3" fmla="*/ 171286 w 1962555"/>
                <a:gd name="connsiteY3" fmla="*/ 559568 h 900014"/>
                <a:gd name="connsiteX4" fmla="*/ 689 w 1962555"/>
                <a:gd name="connsiteY4" fmla="*/ 767697 h 900014"/>
                <a:gd name="connsiteX5" fmla="*/ 393062 w 1962555"/>
                <a:gd name="connsiteY5" fmla="*/ 866643 h 900014"/>
                <a:gd name="connsiteX6" fmla="*/ 730845 w 1962555"/>
                <a:gd name="connsiteY6" fmla="*/ 545921 h 900014"/>
                <a:gd name="connsiteX7" fmla="*/ 1962555 w 1962555"/>
                <a:gd name="connsiteY7" fmla="*/ 539097 h 900014"/>
                <a:gd name="connsiteX8" fmla="*/ 1802194 w 1962555"/>
                <a:gd name="connsiteY8" fmla="*/ 54601 h 900014"/>
                <a:gd name="connsiteX0" fmla="*/ 1802194 w 1962555"/>
                <a:gd name="connsiteY0" fmla="*/ 54601 h 900014"/>
                <a:gd name="connsiteX1" fmla="*/ 1000388 w 1962555"/>
                <a:gd name="connsiteY1" fmla="*/ 10 h 900014"/>
                <a:gd name="connsiteX2" fmla="*/ 369178 w 1962555"/>
                <a:gd name="connsiteY2" fmla="*/ 204726 h 900014"/>
                <a:gd name="connsiteX3" fmla="*/ 171286 w 1962555"/>
                <a:gd name="connsiteY3" fmla="*/ 559568 h 900014"/>
                <a:gd name="connsiteX4" fmla="*/ 689 w 1962555"/>
                <a:gd name="connsiteY4" fmla="*/ 767697 h 900014"/>
                <a:gd name="connsiteX5" fmla="*/ 393062 w 1962555"/>
                <a:gd name="connsiteY5" fmla="*/ 866643 h 900014"/>
                <a:gd name="connsiteX6" fmla="*/ 730845 w 1962555"/>
                <a:gd name="connsiteY6" fmla="*/ 545921 h 900014"/>
                <a:gd name="connsiteX7" fmla="*/ 1962555 w 1962555"/>
                <a:gd name="connsiteY7" fmla="*/ 539097 h 900014"/>
                <a:gd name="connsiteX8" fmla="*/ 1802194 w 1962555"/>
                <a:gd name="connsiteY8" fmla="*/ 54601 h 900014"/>
                <a:gd name="connsiteX0" fmla="*/ 1802194 w 1962555"/>
                <a:gd name="connsiteY0" fmla="*/ 54601 h 895845"/>
                <a:gd name="connsiteX1" fmla="*/ 1000388 w 1962555"/>
                <a:gd name="connsiteY1" fmla="*/ 10 h 895845"/>
                <a:gd name="connsiteX2" fmla="*/ 369178 w 1962555"/>
                <a:gd name="connsiteY2" fmla="*/ 204726 h 895845"/>
                <a:gd name="connsiteX3" fmla="*/ 171286 w 1962555"/>
                <a:gd name="connsiteY3" fmla="*/ 559568 h 895845"/>
                <a:gd name="connsiteX4" fmla="*/ 689 w 1962555"/>
                <a:gd name="connsiteY4" fmla="*/ 767697 h 895845"/>
                <a:gd name="connsiteX5" fmla="*/ 393062 w 1962555"/>
                <a:gd name="connsiteY5" fmla="*/ 866643 h 895845"/>
                <a:gd name="connsiteX6" fmla="*/ 730845 w 1962555"/>
                <a:gd name="connsiteY6" fmla="*/ 545921 h 895845"/>
                <a:gd name="connsiteX7" fmla="*/ 1962555 w 1962555"/>
                <a:gd name="connsiteY7" fmla="*/ 539097 h 895845"/>
                <a:gd name="connsiteX8" fmla="*/ 1802194 w 1962555"/>
                <a:gd name="connsiteY8" fmla="*/ 54601 h 895845"/>
                <a:gd name="connsiteX0" fmla="*/ 1802194 w 1962555"/>
                <a:gd name="connsiteY0" fmla="*/ 54601 h 893367"/>
                <a:gd name="connsiteX1" fmla="*/ 1000388 w 1962555"/>
                <a:gd name="connsiteY1" fmla="*/ 10 h 893367"/>
                <a:gd name="connsiteX2" fmla="*/ 369178 w 1962555"/>
                <a:gd name="connsiteY2" fmla="*/ 204726 h 893367"/>
                <a:gd name="connsiteX3" fmla="*/ 171286 w 1962555"/>
                <a:gd name="connsiteY3" fmla="*/ 559568 h 893367"/>
                <a:gd name="connsiteX4" fmla="*/ 689 w 1962555"/>
                <a:gd name="connsiteY4" fmla="*/ 767697 h 893367"/>
                <a:gd name="connsiteX5" fmla="*/ 372591 w 1962555"/>
                <a:gd name="connsiteY5" fmla="*/ 863231 h 893367"/>
                <a:gd name="connsiteX6" fmla="*/ 730845 w 1962555"/>
                <a:gd name="connsiteY6" fmla="*/ 545921 h 893367"/>
                <a:gd name="connsiteX7" fmla="*/ 1962555 w 1962555"/>
                <a:gd name="connsiteY7" fmla="*/ 539097 h 893367"/>
                <a:gd name="connsiteX8" fmla="*/ 1802194 w 1962555"/>
                <a:gd name="connsiteY8" fmla="*/ 54601 h 893367"/>
                <a:gd name="connsiteX0" fmla="*/ 1802194 w 1962555"/>
                <a:gd name="connsiteY0" fmla="*/ 54601 h 906139"/>
                <a:gd name="connsiteX1" fmla="*/ 1000388 w 1962555"/>
                <a:gd name="connsiteY1" fmla="*/ 10 h 906139"/>
                <a:gd name="connsiteX2" fmla="*/ 369178 w 1962555"/>
                <a:gd name="connsiteY2" fmla="*/ 204726 h 906139"/>
                <a:gd name="connsiteX3" fmla="*/ 171286 w 1962555"/>
                <a:gd name="connsiteY3" fmla="*/ 559568 h 906139"/>
                <a:gd name="connsiteX4" fmla="*/ 689 w 1962555"/>
                <a:gd name="connsiteY4" fmla="*/ 767697 h 906139"/>
                <a:gd name="connsiteX5" fmla="*/ 372591 w 1962555"/>
                <a:gd name="connsiteY5" fmla="*/ 880291 h 906139"/>
                <a:gd name="connsiteX6" fmla="*/ 730845 w 1962555"/>
                <a:gd name="connsiteY6" fmla="*/ 545921 h 906139"/>
                <a:gd name="connsiteX7" fmla="*/ 1962555 w 1962555"/>
                <a:gd name="connsiteY7" fmla="*/ 539097 h 906139"/>
                <a:gd name="connsiteX8" fmla="*/ 1802194 w 1962555"/>
                <a:gd name="connsiteY8" fmla="*/ 54601 h 906139"/>
                <a:gd name="connsiteX0" fmla="*/ 1802194 w 1962555"/>
                <a:gd name="connsiteY0" fmla="*/ 54601 h 906139"/>
                <a:gd name="connsiteX1" fmla="*/ 1000388 w 1962555"/>
                <a:gd name="connsiteY1" fmla="*/ 10 h 906139"/>
                <a:gd name="connsiteX2" fmla="*/ 369178 w 1962555"/>
                <a:gd name="connsiteY2" fmla="*/ 204726 h 906139"/>
                <a:gd name="connsiteX3" fmla="*/ 171286 w 1962555"/>
                <a:gd name="connsiteY3" fmla="*/ 559568 h 906139"/>
                <a:gd name="connsiteX4" fmla="*/ 689 w 1962555"/>
                <a:gd name="connsiteY4" fmla="*/ 767697 h 906139"/>
                <a:gd name="connsiteX5" fmla="*/ 372591 w 1962555"/>
                <a:gd name="connsiteY5" fmla="*/ 880291 h 906139"/>
                <a:gd name="connsiteX6" fmla="*/ 730845 w 1962555"/>
                <a:gd name="connsiteY6" fmla="*/ 545921 h 906139"/>
                <a:gd name="connsiteX7" fmla="*/ 1962555 w 1962555"/>
                <a:gd name="connsiteY7" fmla="*/ 539097 h 906139"/>
                <a:gd name="connsiteX8" fmla="*/ 1802194 w 1962555"/>
                <a:gd name="connsiteY8" fmla="*/ 54601 h 906139"/>
                <a:gd name="connsiteX0" fmla="*/ 1802194 w 1962555"/>
                <a:gd name="connsiteY0" fmla="*/ 54600 h 906138"/>
                <a:gd name="connsiteX1" fmla="*/ 1000388 w 1962555"/>
                <a:gd name="connsiteY1" fmla="*/ 9 h 906138"/>
                <a:gd name="connsiteX2" fmla="*/ 369178 w 1962555"/>
                <a:gd name="connsiteY2" fmla="*/ 204725 h 906138"/>
                <a:gd name="connsiteX3" fmla="*/ 171286 w 1962555"/>
                <a:gd name="connsiteY3" fmla="*/ 559567 h 906138"/>
                <a:gd name="connsiteX4" fmla="*/ 689 w 1962555"/>
                <a:gd name="connsiteY4" fmla="*/ 767696 h 906138"/>
                <a:gd name="connsiteX5" fmla="*/ 372591 w 1962555"/>
                <a:gd name="connsiteY5" fmla="*/ 880290 h 906138"/>
                <a:gd name="connsiteX6" fmla="*/ 730845 w 1962555"/>
                <a:gd name="connsiteY6" fmla="*/ 545920 h 906138"/>
                <a:gd name="connsiteX7" fmla="*/ 1962555 w 1962555"/>
                <a:gd name="connsiteY7" fmla="*/ 539096 h 906138"/>
                <a:gd name="connsiteX8" fmla="*/ 1802194 w 1962555"/>
                <a:gd name="connsiteY8" fmla="*/ 54600 h 906138"/>
                <a:gd name="connsiteX0" fmla="*/ 1802194 w 1962555"/>
                <a:gd name="connsiteY0" fmla="*/ 54896 h 906434"/>
                <a:gd name="connsiteX1" fmla="*/ 1000388 w 1962555"/>
                <a:gd name="connsiteY1" fmla="*/ 305 h 906434"/>
                <a:gd name="connsiteX2" fmla="*/ 369178 w 1962555"/>
                <a:gd name="connsiteY2" fmla="*/ 205021 h 906434"/>
                <a:gd name="connsiteX3" fmla="*/ 171286 w 1962555"/>
                <a:gd name="connsiteY3" fmla="*/ 559863 h 906434"/>
                <a:gd name="connsiteX4" fmla="*/ 689 w 1962555"/>
                <a:gd name="connsiteY4" fmla="*/ 767992 h 906434"/>
                <a:gd name="connsiteX5" fmla="*/ 372591 w 1962555"/>
                <a:gd name="connsiteY5" fmla="*/ 880586 h 906434"/>
                <a:gd name="connsiteX6" fmla="*/ 730845 w 1962555"/>
                <a:gd name="connsiteY6" fmla="*/ 546216 h 906434"/>
                <a:gd name="connsiteX7" fmla="*/ 1962555 w 1962555"/>
                <a:gd name="connsiteY7" fmla="*/ 539392 h 906434"/>
                <a:gd name="connsiteX8" fmla="*/ 1802194 w 1962555"/>
                <a:gd name="connsiteY8" fmla="*/ 54896 h 906434"/>
                <a:gd name="connsiteX0" fmla="*/ 1802194 w 1962555"/>
                <a:gd name="connsiteY0" fmla="*/ 54896 h 906434"/>
                <a:gd name="connsiteX1" fmla="*/ 1000388 w 1962555"/>
                <a:gd name="connsiteY1" fmla="*/ 305 h 906434"/>
                <a:gd name="connsiteX2" fmla="*/ 369178 w 1962555"/>
                <a:gd name="connsiteY2" fmla="*/ 205021 h 906434"/>
                <a:gd name="connsiteX3" fmla="*/ 171286 w 1962555"/>
                <a:gd name="connsiteY3" fmla="*/ 559863 h 906434"/>
                <a:gd name="connsiteX4" fmla="*/ 689 w 1962555"/>
                <a:gd name="connsiteY4" fmla="*/ 767992 h 906434"/>
                <a:gd name="connsiteX5" fmla="*/ 372591 w 1962555"/>
                <a:gd name="connsiteY5" fmla="*/ 880586 h 906434"/>
                <a:gd name="connsiteX6" fmla="*/ 730845 w 1962555"/>
                <a:gd name="connsiteY6" fmla="*/ 546216 h 906434"/>
                <a:gd name="connsiteX7" fmla="*/ 1962555 w 1962555"/>
                <a:gd name="connsiteY7" fmla="*/ 539392 h 906434"/>
                <a:gd name="connsiteX8" fmla="*/ 1802194 w 1962555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8965"/>
                <a:gd name="connsiteY0" fmla="*/ 54896 h 906434"/>
                <a:gd name="connsiteX1" fmla="*/ 1000762 w 1968965"/>
                <a:gd name="connsiteY1" fmla="*/ 305 h 906434"/>
                <a:gd name="connsiteX2" fmla="*/ 369552 w 1968965"/>
                <a:gd name="connsiteY2" fmla="*/ 205021 h 906434"/>
                <a:gd name="connsiteX3" fmla="*/ 171660 w 1968965"/>
                <a:gd name="connsiteY3" fmla="*/ 559863 h 906434"/>
                <a:gd name="connsiteX4" fmla="*/ 1063 w 1968965"/>
                <a:gd name="connsiteY4" fmla="*/ 767992 h 906434"/>
                <a:gd name="connsiteX5" fmla="*/ 372965 w 1968965"/>
                <a:gd name="connsiteY5" fmla="*/ 880586 h 906434"/>
                <a:gd name="connsiteX6" fmla="*/ 731219 w 1968965"/>
                <a:gd name="connsiteY6" fmla="*/ 546216 h 906434"/>
                <a:gd name="connsiteX7" fmla="*/ 1968965 w 1968965"/>
                <a:gd name="connsiteY7" fmla="*/ 539392 h 906434"/>
                <a:gd name="connsiteX8" fmla="*/ 1802568 w 1968965"/>
                <a:gd name="connsiteY8" fmla="*/ 54896 h 906434"/>
                <a:gd name="connsiteX0" fmla="*/ 1802568 w 1968965"/>
                <a:gd name="connsiteY0" fmla="*/ 54896 h 906434"/>
                <a:gd name="connsiteX1" fmla="*/ 1000762 w 1968965"/>
                <a:gd name="connsiteY1" fmla="*/ 305 h 906434"/>
                <a:gd name="connsiteX2" fmla="*/ 369552 w 1968965"/>
                <a:gd name="connsiteY2" fmla="*/ 205021 h 906434"/>
                <a:gd name="connsiteX3" fmla="*/ 171660 w 1968965"/>
                <a:gd name="connsiteY3" fmla="*/ 559863 h 906434"/>
                <a:gd name="connsiteX4" fmla="*/ 1063 w 1968965"/>
                <a:gd name="connsiteY4" fmla="*/ 767992 h 906434"/>
                <a:gd name="connsiteX5" fmla="*/ 372965 w 1968965"/>
                <a:gd name="connsiteY5" fmla="*/ 880586 h 906434"/>
                <a:gd name="connsiteX6" fmla="*/ 731219 w 1968965"/>
                <a:gd name="connsiteY6" fmla="*/ 546216 h 906434"/>
                <a:gd name="connsiteX7" fmla="*/ 1968965 w 1968965"/>
                <a:gd name="connsiteY7" fmla="*/ 539392 h 906434"/>
                <a:gd name="connsiteX8" fmla="*/ 1802568 w 1968965"/>
                <a:gd name="connsiteY8" fmla="*/ 54896 h 906434"/>
                <a:gd name="connsiteX0" fmla="*/ 1802568 w 1968965"/>
                <a:gd name="connsiteY0" fmla="*/ 54896 h 906434"/>
                <a:gd name="connsiteX1" fmla="*/ 1000762 w 1968965"/>
                <a:gd name="connsiteY1" fmla="*/ 305 h 906434"/>
                <a:gd name="connsiteX2" fmla="*/ 369552 w 1968965"/>
                <a:gd name="connsiteY2" fmla="*/ 205021 h 906434"/>
                <a:gd name="connsiteX3" fmla="*/ 171660 w 1968965"/>
                <a:gd name="connsiteY3" fmla="*/ 559863 h 906434"/>
                <a:gd name="connsiteX4" fmla="*/ 1063 w 1968965"/>
                <a:gd name="connsiteY4" fmla="*/ 767992 h 906434"/>
                <a:gd name="connsiteX5" fmla="*/ 372965 w 1968965"/>
                <a:gd name="connsiteY5" fmla="*/ 880586 h 906434"/>
                <a:gd name="connsiteX6" fmla="*/ 731219 w 1968965"/>
                <a:gd name="connsiteY6" fmla="*/ 546216 h 906434"/>
                <a:gd name="connsiteX7" fmla="*/ 1968965 w 1968965"/>
                <a:gd name="connsiteY7" fmla="*/ 539392 h 906434"/>
                <a:gd name="connsiteX8" fmla="*/ 1802568 w 1968965"/>
                <a:gd name="connsiteY8" fmla="*/ 54896 h 90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8965" h="906434">
                  <a:moveTo>
                    <a:pt x="1802568" y="54896"/>
                  </a:moveTo>
                  <a:lnTo>
                    <a:pt x="1000762" y="305"/>
                  </a:lnTo>
                  <a:cubicBezTo>
                    <a:pt x="858034" y="-6868"/>
                    <a:pt x="533809" y="113900"/>
                    <a:pt x="369552" y="205021"/>
                  </a:cubicBezTo>
                  <a:cubicBezTo>
                    <a:pt x="267193" y="331831"/>
                    <a:pt x="229140" y="491139"/>
                    <a:pt x="171660" y="559863"/>
                  </a:cubicBezTo>
                  <a:cubicBezTo>
                    <a:pt x="122186" y="629239"/>
                    <a:pt x="-13328" y="717291"/>
                    <a:pt x="1063" y="767992"/>
                  </a:cubicBezTo>
                  <a:cubicBezTo>
                    <a:pt x="19260" y="903332"/>
                    <a:pt x="300177" y="936315"/>
                    <a:pt x="372965" y="880586"/>
                  </a:cubicBezTo>
                  <a:cubicBezTo>
                    <a:pt x="511717" y="793406"/>
                    <a:pt x="574101" y="572769"/>
                    <a:pt x="731219" y="546216"/>
                  </a:cubicBezTo>
                  <a:cubicBezTo>
                    <a:pt x="978016" y="492762"/>
                    <a:pt x="1316283" y="804646"/>
                    <a:pt x="1968965" y="539392"/>
                  </a:cubicBezTo>
                  <a:lnTo>
                    <a:pt x="1802568" y="54896"/>
                  </a:lnTo>
                  <a:close/>
                </a:path>
              </a:pathLst>
            </a:custGeom>
            <a:solidFill>
              <a:srgbClr val="FFC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Candara" panose="020E0502030303020204" pitchFamily="34" charset="0"/>
              </a:endParaRPr>
            </a:p>
          </p:txBody>
        </p:sp>
        <p:sp>
          <p:nvSpPr>
            <p:cNvPr id="22" name="타원 20">
              <a:extLst>
                <a:ext uri="{FF2B5EF4-FFF2-40B4-BE49-F238E27FC236}">
                  <a16:creationId xmlns:a16="http://schemas.microsoft.com/office/drawing/2014/main" xmlns="" id="{283ABAFB-88D2-4904-AE5C-5BB904487C30}"/>
                </a:ext>
              </a:extLst>
            </p:cNvPr>
            <p:cNvSpPr/>
            <p:nvPr/>
          </p:nvSpPr>
          <p:spPr>
            <a:xfrm>
              <a:off x="5263171" y="4392550"/>
              <a:ext cx="343294" cy="318562"/>
            </a:xfrm>
            <a:custGeom>
              <a:avLst/>
              <a:gdLst>
                <a:gd name="connsiteX0" fmla="*/ 0 w 372843"/>
                <a:gd name="connsiteY0" fmla="*/ 168562 h 337123"/>
                <a:gd name="connsiteX1" fmla="*/ 186422 w 372843"/>
                <a:gd name="connsiteY1" fmla="*/ 0 h 337123"/>
                <a:gd name="connsiteX2" fmla="*/ 372844 w 372843"/>
                <a:gd name="connsiteY2" fmla="*/ 168562 h 337123"/>
                <a:gd name="connsiteX3" fmla="*/ 186422 w 372843"/>
                <a:gd name="connsiteY3" fmla="*/ 337124 h 337123"/>
                <a:gd name="connsiteX4" fmla="*/ 0 w 372843"/>
                <a:gd name="connsiteY4" fmla="*/ 168562 h 337123"/>
                <a:gd name="connsiteX0" fmla="*/ 612 w 373456"/>
                <a:gd name="connsiteY0" fmla="*/ 136001 h 304563"/>
                <a:gd name="connsiteX1" fmla="*/ 241301 w 373456"/>
                <a:gd name="connsiteY1" fmla="*/ 0 h 304563"/>
                <a:gd name="connsiteX2" fmla="*/ 373456 w 373456"/>
                <a:gd name="connsiteY2" fmla="*/ 136001 h 304563"/>
                <a:gd name="connsiteX3" fmla="*/ 187034 w 373456"/>
                <a:gd name="connsiteY3" fmla="*/ 304563 h 304563"/>
                <a:gd name="connsiteX4" fmla="*/ 612 w 373456"/>
                <a:gd name="connsiteY4" fmla="*/ 136001 h 304563"/>
                <a:gd name="connsiteX0" fmla="*/ 603 w 327320"/>
                <a:gd name="connsiteY0" fmla="*/ 168973 h 305208"/>
                <a:gd name="connsiteX1" fmla="*/ 195165 w 327320"/>
                <a:gd name="connsiteY1" fmla="*/ 412 h 305208"/>
                <a:gd name="connsiteX2" fmla="*/ 327320 w 327320"/>
                <a:gd name="connsiteY2" fmla="*/ 136413 h 305208"/>
                <a:gd name="connsiteX3" fmla="*/ 140898 w 327320"/>
                <a:gd name="connsiteY3" fmla="*/ 304975 h 305208"/>
                <a:gd name="connsiteX4" fmla="*/ 603 w 327320"/>
                <a:gd name="connsiteY4" fmla="*/ 168973 h 305208"/>
                <a:gd name="connsiteX0" fmla="*/ 502 w 351639"/>
                <a:gd name="connsiteY0" fmla="*/ 163431 h 305014"/>
                <a:gd name="connsiteX1" fmla="*/ 219484 w 351639"/>
                <a:gd name="connsiteY1" fmla="*/ 296 h 305014"/>
                <a:gd name="connsiteX2" fmla="*/ 351639 w 351639"/>
                <a:gd name="connsiteY2" fmla="*/ 136297 h 305014"/>
                <a:gd name="connsiteX3" fmla="*/ 165217 w 351639"/>
                <a:gd name="connsiteY3" fmla="*/ 304859 h 305014"/>
                <a:gd name="connsiteX4" fmla="*/ 502 w 351639"/>
                <a:gd name="connsiteY4" fmla="*/ 163431 h 305014"/>
                <a:gd name="connsiteX0" fmla="*/ 502 w 351639"/>
                <a:gd name="connsiteY0" fmla="*/ 163431 h 305050"/>
                <a:gd name="connsiteX1" fmla="*/ 219484 w 351639"/>
                <a:gd name="connsiteY1" fmla="*/ 296 h 305050"/>
                <a:gd name="connsiteX2" fmla="*/ 351639 w 351639"/>
                <a:gd name="connsiteY2" fmla="*/ 136297 h 305050"/>
                <a:gd name="connsiteX3" fmla="*/ 165217 w 351639"/>
                <a:gd name="connsiteY3" fmla="*/ 304859 h 305050"/>
                <a:gd name="connsiteX4" fmla="*/ 502 w 351639"/>
                <a:gd name="connsiteY4" fmla="*/ 163431 h 305050"/>
                <a:gd name="connsiteX0" fmla="*/ 563 w 351700"/>
                <a:gd name="connsiteY0" fmla="*/ 163431 h 315854"/>
                <a:gd name="connsiteX1" fmla="*/ 219545 w 351700"/>
                <a:gd name="connsiteY1" fmla="*/ 296 h 315854"/>
                <a:gd name="connsiteX2" fmla="*/ 351700 w 351700"/>
                <a:gd name="connsiteY2" fmla="*/ 136297 h 315854"/>
                <a:gd name="connsiteX3" fmla="*/ 162565 w 351700"/>
                <a:gd name="connsiteY3" fmla="*/ 315712 h 315854"/>
                <a:gd name="connsiteX4" fmla="*/ 563 w 351700"/>
                <a:gd name="connsiteY4" fmla="*/ 163431 h 315854"/>
                <a:gd name="connsiteX0" fmla="*/ 563 w 351700"/>
                <a:gd name="connsiteY0" fmla="*/ 163431 h 315889"/>
                <a:gd name="connsiteX1" fmla="*/ 219545 w 351700"/>
                <a:gd name="connsiteY1" fmla="*/ 296 h 315889"/>
                <a:gd name="connsiteX2" fmla="*/ 351700 w 351700"/>
                <a:gd name="connsiteY2" fmla="*/ 136297 h 315889"/>
                <a:gd name="connsiteX3" fmla="*/ 162565 w 351700"/>
                <a:gd name="connsiteY3" fmla="*/ 315712 h 315889"/>
                <a:gd name="connsiteX4" fmla="*/ 563 w 351700"/>
                <a:gd name="connsiteY4" fmla="*/ 163431 h 315889"/>
                <a:gd name="connsiteX0" fmla="*/ 113 w 351250"/>
                <a:gd name="connsiteY0" fmla="*/ 163431 h 315895"/>
                <a:gd name="connsiteX1" fmla="*/ 219095 w 351250"/>
                <a:gd name="connsiteY1" fmla="*/ 296 h 315895"/>
                <a:gd name="connsiteX2" fmla="*/ 351250 w 351250"/>
                <a:gd name="connsiteY2" fmla="*/ 136297 h 315895"/>
                <a:gd name="connsiteX3" fmla="*/ 162115 w 351250"/>
                <a:gd name="connsiteY3" fmla="*/ 315712 h 315895"/>
                <a:gd name="connsiteX4" fmla="*/ 113 w 351250"/>
                <a:gd name="connsiteY4" fmla="*/ 163431 h 315895"/>
                <a:gd name="connsiteX0" fmla="*/ 121 w 351258"/>
                <a:gd name="connsiteY0" fmla="*/ 163431 h 315743"/>
                <a:gd name="connsiteX1" fmla="*/ 219103 w 351258"/>
                <a:gd name="connsiteY1" fmla="*/ 296 h 315743"/>
                <a:gd name="connsiteX2" fmla="*/ 351258 w 351258"/>
                <a:gd name="connsiteY2" fmla="*/ 136297 h 315743"/>
                <a:gd name="connsiteX3" fmla="*/ 162123 w 351258"/>
                <a:gd name="connsiteY3" fmla="*/ 315712 h 315743"/>
                <a:gd name="connsiteX4" fmla="*/ 121 w 351258"/>
                <a:gd name="connsiteY4" fmla="*/ 163431 h 315743"/>
                <a:gd name="connsiteX0" fmla="*/ 113 w 351250"/>
                <a:gd name="connsiteY0" fmla="*/ 163267 h 315640"/>
                <a:gd name="connsiteX1" fmla="*/ 219095 w 351250"/>
                <a:gd name="connsiteY1" fmla="*/ 132 h 315640"/>
                <a:gd name="connsiteX2" fmla="*/ 351250 w 351250"/>
                <a:gd name="connsiteY2" fmla="*/ 144273 h 315640"/>
                <a:gd name="connsiteX3" fmla="*/ 162115 w 351250"/>
                <a:gd name="connsiteY3" fmla="*/ 315548 h 315640"/>
                <a:gd name="connsiteX4" fmla="*/ 113 w 351250"/>
                <a:gd name="connsiteY4" fmla="*/ 163267 h 315640"/>
                <a:gd name="connsiteX0" fmla="*/ 123 w 340407"/>
                <a:gd name="connsiteY0" fmla="*/ 166017 h 315708"/>
                <a:gd name="connsiteX1" fmla="*/ 208252 w 340407"/>
                <a:gd name="connsiteY1" fmla="*/ 169 h 315708"/>
                <a:gd name="connsiteX2" fmla="*/ 340407 w 340407"/>
                <a:gd name="connsiteY2" fmla="*/ 144310 h 315708"/>
                <a:gd name="connsiteX3" fmla="*/ 151272 w 340407"/>
                <a:gd name="connsiteY3" fmla="*/ 315585 h 315708"/>
                <a:gd name="connsiteX4" fmla="*/ 123 w 340407"/>
                <a:gd name="connsiteY4" fmla="*/ 166017 h 315708"/>
                <a:gd name="connsiteX0" fmla="*/ 123 w 340407"/>
                <a:gd name="connsiteY0" fmla="*/ 166017 h 315740"/>
                <a:gd name="connsiteX1" fmla="*/ 208252 w 340407"/>
                <a:gd name="connsiteY1" fmla="*/ 169 h 315740"/>
                <a:gd name="connsiteX2" fmla="*/ 340407 w 340407"/>
                <a:gd name="connsiteY2" fmla="*/ 144310 h 315740"/>
                <a:gd name="connsiteX3" fmla="*/ 151272 w 340407"/>
                <a:gd name="connsiteY3" fmla="*/ 315585 h 315740"/>
                <a:gd name="connsiteX4" fmla="*/ 123 w 340407"/>
                <a:gd name="connsiteY4" fmla="*/ 166017 h 315740"/>
                <a:gd name="connsiteX0" fmla="*/ 128 w 334985"/>
                <a:gd name="connsiteY0" fmla="*/ 182603 h 316462"/>
                <a:gd name="connsiteX1" fmla="*/ 202830 w 334985"/>
                <a:gd name="connsiteY1" fmla="*/ 475 h 316462"/>
                <a:gd name="connsiteX2" fmla="*/ 334985 w 334985"/>
                <a:gd name="connsiteY2" fmla="*/ 144616 h 316462"/>
                <a:gd name="connsiteX3" fmla="*/ 145850 w 334985"/>
                <a:gd name="connsiteY3" fmla="*/ 315891 h 316462"/>
                <a:gd name="connsiteX4" fmla="*/ 128 w 334985"/>
                <a:gd name="connsiteY4" fmla="*/ 182603 h 316462"/>
                <a:gd name="connsiteX0" fmla="*/ 129 w 343126"/>
                <a:gd name="connsiteY0" fmla="*/ 182785 h 316796"/>
                <a:gd name="connsiteX1" fmla="*/ 202831 w 343126"/>
                <a:gd name="connsiteY1" fmla="*/ 657 h 316796"/>
                <a:gd name="connsiteX2" fmla="*/ 343126 w 343126"/>
                <a:gd name="connsiteY2" fmla="*/ 139371 h 316796"/>
                <a:gd name="connsiteX3" fmla="*/ 145851 w 343126"/>
                <a:gd name="connsiteY3" fmla="*/ 316073 h 316796"/>
                <a:gd name="connsiteX4" fmla="*/ 129 w 343126"/>
                <a:gd name="connsiteY4" fmla="*/ 182785 h 316796"/>
                <a:gd name="connsiteX0" fmla="*/ 129 w 343273"/>
                <a:gd name="connsiteY0" fmla="*/ 182785 h 316796"/>
                <a:gd name="connsiteX1" fmla="*/ 202831 w 343273"/>
                <a:gd name="connsiteY1" fmla="*/ 657 h 316796"/>
                <a:gd name="connsiteX2" fmla="*/ 343126 w 343273"/>
                <a:gd name="connsiteY2" fmla="*/ 139371 h 316796"/>
                <a:gd name="connsiteX3" fmla="*/ 145851 w 343273"/>
                <a:gd name="connsiteY3" fmla="*/ 316073 h 316796"/>
                <a:gd name="connsiteX4" fmla="*/ 129 w 343273"/>
                <a:gd name="connsiteY4" fmla="*/ 182785 h 316796"/>
                <a:gd name="connsiteX0" fmla="*/ 167 w 343336"/>
                <a:gd name="connsiteY0" fmla="*/ 182785 h 316796"/>
                <a:gd name="connsiteX1" fmla="*/ 202869 w 343336"/>
                <a:gd name="connsiteY1" fmla="*/ 657 h 316796"/>
                <a:gd name="connsiteX2" fmla="*/ 343164 w 343336"/>
                <a:gd name="connsiteY2" fmla="*/ 139371 h 316796"/>
                <a:gd name="connsiteX3" fmla="*/ 145889 w 343336"/>
                <a:gd name="connsiteY3" fmla="*/ 316073 h 316796"/>
                <a:gd name="connsiteX4" fmla="*/ 167 w 343336"/>
                <a:gd name="connsiteY4" fmla="*/ 182785 h 316796"/>
                <a:gd name="connsiteX0" fmla="*/ 130 w 343274"/>
                <a:gd name="connsiteY0" fmla="*/ 191157 h 317430"/>
                <a:gd name="connsiteX1" fmla="*/ 202832 w 343274"/>
                <a:gd name="connsiteY1" fmla="*/ 889 h 317430"/>
                <a:gd name="connsiteX2" fmla="*/ 343127 w 343274"/>
                <a:gd name="connsiteY2" fmla="*/ 139603 h 317430"/>
                <a:gd name="connsiteX3" fmla="*/ 145852 w 343274"/>
                <a:gd name="connsiteY3" fmla="*/ 316305 h 317430"/>
                <a:gd name="connsiteX4" fmla="*/ 130 w 343274"/>
                <a:gd name="connsiteY4" fmla="*/ 191157 h 317430"/>
                <a:gd name="connsiteX0" fmla="*/ 130 w 343274"/>
                <a:gd name="connsiteY0" fmla="*/ 191419 h 317895"/>
                <a:gd name="connsiteX1" fmla="*/ 202832 w 343274"/>
                <a:gd name="connsiteY1" fmla="*/ 1151 h 317895"/>
                <a:gd name="connsiteX2" fmla="*/ 343127 w 343274"/>
                <a:gd name="connsiteY2" fmla="*/ 134438 h 317895"/>
                <a:gd name="connsiteX3" fmla="*/ 145852 w 343274"/>
                <a:gd name="connsiteY3" fmla="*/ 316567 h 317895"/>
                <a:gd name="connsiteX4" fmla="*/ 130 w 343274"/>
                <a:gd name="connsiteY4" fmla="*/ 191419 h 317895"/>
                <a:gd name="connsiteX0" fmla="*/ 141 w 343294"/>
                <a:gd name="connsiteY0" fmla="*/ 191419 h 318562"/>
                <a:gd name="connsiteX1" fmla="*/ 202843 w 343294"/>
                <a:gd name="connsiteY1" fmla="*/ 1151 h 318562"/>
                <a:gd name="connsiteX2" fmla="*/ 343138 w 343294"/>
                <a:gd name="connsiteY2" fmla="*/ 134438 h 318562"/>
                <a:gd name="connsiteX3" fmla="*/ 145863 w 343294"/>
                <a:gd name="connsiteY3" fmla="*/ 316567 h 318562"/>
                <a:gd name="connsiteX4" fmla="*/ 141 w 343294"/>
                <a:gd name="connsiteY4" fmla="*/ 191419 h 3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94" h="318562">
                  <a:moveTo>
                    <a:pt x="141" y="191419"/>
                  </a:moveTo>
                  <a:cubicBezTo>
                    <a:pt x="4211" y="98150"/>
                    <a:pt x="145677" y="10648"/>
                    <a:pt x="202843" y="1151"/>
                  </a:cubicBezTo>
                  <a:cubicBezTo>
                    <a:pt x="260009" y="-8346"/>
                    <a:pt x="343138" y="41344"/>
                    <a:pt x="343138" y="134438"/>
                  </a:cubicBezTo>
                  <a:cubicBezTo>
                    <a:pt x="348564" y="205825"/>
                    <a:pt x="211169" y="304356"/>
                    <a:pt x="145863" y="316567"/>
                  </a:cubicBezTo>
                  <a:cubicBezTo>
                    <a:pt x="80557" y="328778"/>
                    <a:pt x="-3929" y="284688"/>
                    <a:pt x="141" y="191419"/>
                  </a:cubicBezTo>
                  <a:close/>
                </a:path>
              </a:pathLst>
            </a:custGeom>
            <a:solidFill>
              <a:srgbClr val="FFC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xmlns="" id="{6E42351A-200D-4A83-9C00-4772CD34A3DC}"/>
                </a:ext>
              </a:extLst>
            </p:cNvPr>
            <p:cNvSpPr/>
            <p:nvPr/>
          </p:nvSpPr>
          <p:spPr>
            <a:xfrm>
              <a:off x="5538339" y="4498271"/>
              <a:ext cx="289969" cy="269402"/>
            </a:xfrm>
            <a:custGeom>
              <a:avLst/>
              <a:gdLst>
                <a:gd name="connsiteX0" fmla="*/ 0 w 245691"/>
                <a:gd name="connsiteY0" fmla="*/ 168562 h 337123"/>
                <a:gd name="connsiteX1" fmla="*/ 122846 w 245691"/>
                <a:gd name="connsiteY1" fmla="*/ 0 h 337123"/>
                <a:gd name="connsiteX2" fmla="*/ 245692 w 245691"/>
                <a:gd name="connsiteY2" fmla="*/ 168562 h 337123"/>
                <a:gd name="connsiteX3" fmla="*/ 122846 w 245691"/>
                <a:gd name="connsiteY3" fmla="*/ 337124 h 337123"/>
                <a:gd name="connsiteX4" fmla="*/ 0 w 245691"/>
                <a:gd name="connsiteY4" fmla="*/ 168562 h 337123"/>
                <a:gd name="connsiteX0" fmla="*/ 241 w 245933"/>
                <a:gd name="connsiteY0" fmla="*/ 130575 h 299137"/>
                <a:gd name="connsiteX1" fmla="*/ 150221 w 245933"/>
                <a:gd name="connsiteY1" fmla="*/ 0 h 299137"/>
                <a:gd name="connsiteX2" fmla="*/ 245933 w 245933"/>
                <a:gd name="connsiteY2" fmla="*/ 130575 h 299137"/>
                <a:gd name="connsiteX3" fmla="*/ 123087 w 245933"/>
                <a:gd name="connsiteY3" fmla="*/ 299137 h 299137"/>
                <a:gd name="connsiteX4" fmla="*/ 241 w 245933"/>
                <a:gd name="connsiteY4" fmla="*/ 130575 h 299137"/>
                <a:gd name="connsiteX0" fmla="*/ 177 w 264862"/>
                <a:gd name="connsiteY0" fmla="*/ 130593 h 299160"/>
                <a:gd name="connsiteX1" fmla="*/ 150157 w 264862"/>
                <a:gd name="connsiteY1" fmla="*/ 18 h 299160"/>
                <a:gd name="connsiteX2" fmla="*/ 264862 w 264862"/>
                <a:gd name="connsiteY2" fmla="*/ 125166 h 299160"/>
                <a:gd name="connsiteX3" fmla="*/ 123023 w 264862"/>
                <a:gd name="connsiteY3" fmla="*/ 299155 h 299160"/>
                <a:gd name="connsiteX4" fmla="*/ 177 w 264862"/>
                <a:gd name="connsiteY4" fmla="*/ 130593 h 299160"/>
                <a:gd name="connsiteX0" fmla="*/ 2516 w 267201"/>
                <a:gd name="connsiteY0" fmla="*/ 130593 h 274741"/>
                <a:gd name="connsiteX1" fmla="*/ 152496 w 267201"/>
                <a:gd name="connsiteY1" fmla="*/ 18 h 274741"/>
                <a:gd name="connsiteX2" fmla="*/ 267201 w 267201"/>
                <a:gd name="connsiteY2" fmla="*/ 125166 h 274741"/>
                <a:gd name="connsiteX3" fmla="*/ 73808 w 267201"/>
                <a:gd name="connsiteY3" fmla="*/ 274735 h 274741"/>
                <a:gd name="connsiteX4" fmla="*/ 2516 w 267201"/>
                <a:gd name="connsiteY4" fmla="*/ 130593 h 274741"/>
                <a:gd name="connsiteX0" fmla="*/ 2072 w 280324"/>
                <a:gd name="connsiteY0" fmla="*/ 130593 h 274741"/>
                <a:gd name="connsiteX1" fmla="*/ 165619 w 280324"/>
                <a:gd name="connsiteY1" fmla="*/ 18 h 274741"/>
                <a:gd name="connsiteX2" fmla="*/ 280324 w 280324"/>
                <a:gd name="connsiteY2" fmla="*/ 125166 h 274741"/>
                <a:gd name="connsiteX3" fmla="*/ 86931 w 280324"/>
                <a:gd name="connsiteY3" fmla="*/ 274735 h 274741"/>
                <a:gd name="connsiteX4" fmla="*/ 2072 w 280324"/>
                <a:gd name="connsiteY4" fmla="*/ 130593 h 274741"/>
                <a:gd name="connsiteX0" fmla="*/ 2072 w 280324"/>
                <a:gd name="connsiteY0" fmla="*/ 130593 h 274741"/>
                <a:gd name="connsiteX1" fmla="*/ 165619 w 280324"/>
                <a:gd name="connsiteY1" fmla="*/ 18 h 274741"/>
                <a:gd name="connsiteX2" fmla="*/ 280324 w 280324"/>
                <a:gd name="connsiteY2" fmla="*/ 125166 h 274741"/>
                <a:gd name="connsiteX3" fmla="*/ 86931 w 280324"/>
                <a:gd name="connsiteY3" fmla="*/ 274735 h 274741"/>
                <a:gd name="connsiteX4" fmla="*/ 2072 w 280324"/>
                <a:gd name="connsiteY4" fmla="*/ 130593 h 274741"/>
                <a:gd name="connsiteX0" fmla="*/ 4425 w 282677"/>
                <a:gd name="connsiteY0" fmla="*/ 130593 h 274743"/>
                <a:gd name="connsiteX1" fmla="*/ 167972 w 282677"/>
                <a:gd name="connsiteY1" fmla="*/ 18 h 274743"/>
                <a:gd name="connsiteX2" fmla="*/ 282677 w 282677"/>
                <a:gd name="connsiteY2" fmla="*/ 125166 h 274743"/>
                <a:gd name="connsiteX3" fmla="*/ 89284 w 282677"/>
                <a:gd name="connsiteY3" fmla="*/ 274735 h 274743"/>
                <a:gd name="connsiteX4" fmla="*/ 4425 w 282677"/>
                <a:gd name="connsiteY4" fmla="*/ 130593 h 274743"/>
                <a:gd name="connsiteX0" fmla="*/ 1531 w 279783"/>
                <a:gd name="connsiteY0" fmla="*/ 130593 h 272027"/>
                <a:gd name="connsiteX1" fmla="*/ 165078 w 279783"/>
                <a:gd name="connsiteY1" fmla="*/ 18 h 272027"/>
                <a:gd name="connsiteX2" fmla="*/ 279783 w 279783"/>
                <a:gd name="connsiteY2" fmla="*/ 125166 h 272027"/>
                <a:gd name="connsiteX3" fmla="*/ 94530 w 279783"/>
                <a:gd name="connsiteY3" fmla="*/ 272021 h 272027"/>
                <a:gd name="connsiteX4" fmla="*/ 1531 w 279783"/>
                <a:gd name="connsiteY4" fmla="*/ 130593 h 272027"/>
                <a:gd name="connsiteX0" fmla="*/ 2172 w 280424"/>
                <a:gd name="connsiteY0" fmla="*/ 130593 h 272266"/>
                <a:gd name="connsiteX1" fmla="*/ 165719 w 280424"/>
                <a:gd name="connsiteY1" fmla="*/ 18 h 272266"/>
                <a:gd name="connsiteX2" fmla="*/ 280424 w 280424"/>
                <a:gd name="connsiteY2" fmla="*/ 125166 h 272266"/>
                <a:gd name="connsiteX3" fmla="*/ 95171 w 280424"/>
                <a:gd name="connsiteY3" fmla="*/ 272021 h 272266"/>
                <a:gd name="connsiteX4" fmla="*/ 2172 w 280424"/>
                <a:gd name="connsiteY4" fmla="*/ 130593 h 272266"/>
                <a:gd name="connsiteX0" fmla="*/ 6666 w 284918"/>
                <a:gd name="connsiteY0" fmla="*/ 130593 h 272266"/>
                <a:gd name="connsiteX1" fmla="*/ 170213 w 284918"/>
                <a:gd name="connsiteY1" fmla="*/ 18 h 272266"/>
                <a:gd name="connsiteX2" fmla="*/ 284918 w 284918"/>
                <a:gd name="connsiteY2" fmla="*/ 125166 h 272266"/>
                <a:gd name="connsiteX3" fmla="*/ 99665 w 284918"/>
                <a:gd name="connsiteY3" fmla="*/ 272021 h 272266"/>
                <a:gd name="connsiteX4" fmla="*/ 6666 w 284918"/>
                <a:gd name="connsiteY4" fmla="*/ 130593 h 272266"/>
                <a:gd name="connsiteX0" fmla="*/ 2569 w 280821"/>
                <a:gd name="connsiteY0" fmla="*/ 127882 h 269555"/>
                <a:gd name="connsiteX1" fmla="*/ 174256 w 280821"/>
                <a:gd name="connsiteY1" fmla="*/ 20 h 269555"/>
                <a:gd name="connsiteX2" fmla="*/ 280821 w 280821"/>
                <a:gd name="connsiteY2" fmla="*/ 122455 h 269555"/>
                <a:gd name="connsiteX3" fmla="*/ 95568 w 280821"/>
                <a:gd name="connsiteY3" fmla="*/ 269310 h 269555"/>
                <a:gd name="connsiteX4" fmla="*/ 2569 w 280821"/>
                <a:gd name="connsiteY4" fmla="*/ 127882 h 269555"/>
                <a:gd name="connsiteX0" fmla="*/ 2569 w 280821"/>
                <a:gd name="connsiteY0" fmla="*/ 127890 h 269563"/>
                <a:gd name="connsiteX1" fmla="*/ 174256 w 280821"/>
                <a:gd name="connsiteY1" fmla="*/ 28 h 269563"/>
                <a:gd name="connsiteX2" fmla="*/ 280821 w 280821"/>
                <a:gd name="connsiteY2" fmla="*/ 122463 h 269563"/>
                <a:gd name="connsiteX3" fmla="*/ 95568 w 280821"/>
                <a:gd name="connsiteY3" fmla="*/ 269318 h 269563"/>
                <a:gd name="connsiteX4" fmla="*/ 2569 w 280821"/>
                <a:gd name="connsiteY4" fmla="*/ 127890 h 269563"/>
                <a:gd name="connsiteX0" fmla="*/ 2569 w 280821"/>
                <a:gd name="connsiteY0" fmla="*/ 127882 h 269555"/>
                <a:gd name="connsiteX1" fmla="*/ 174256 w 280821"/>
                <a:gd name="connsiteY1" fmla="*/ 20 h 269555"/>
                <a:gd name="connsiteX2" fmla="*/ 280821 w 280821"/>
                <a:gd name="connsiteY2" fmla="*/ 122455 h 269555"/>
                <a:gd name="connsiteX3" fmla="*/ 95568 w 280821"/>
                <a:gd name="connsiteY3" fmla="*/ 269310 h 269555"/>
                <a:gd name="connsiteX4" fmla="*/ 2569 w 280821"/>
                <a:gd name="connsiteY4" fmla="*/ 127882 h 269555"/>
                <a:gd name="connsiteX0" fmla="*/ 1729 w 285407"/>
                <a:gd name="connsiteY0" fmla="*/ 133361 h 269389"/>
                <a:gd name="connsiteX1" fmla="*/ 178842 w 285407"/>
                <a:gd name="connsiteY1" fmla="*/ 73 h 269389"/>
                <a:gd name="connsiteX2" fmla="*/ 285407 w 285407"/>
                <a:gd name="connsiteY2" fmla="*/ 122508 h 269389"/>
                <a:gd name="connsiteX3" fmla="*/ 100154 w 285407"/>
                <a:gd name="connsiteY3" fmla="*/ 269363 h 269389"/>
                <a:gd name="connsiteX4" fmla="*/ 1729 w 285407"/>
                <a:gd name="connsiteY4" fmla="*/ 133361 h 269389"/>
                <a:gd name="connsiteX0" fmla="*/ 1163 w 284841"/>
                <a:gd name="connsiteY0" fmla="*/ 133361 h 269396"/>
                <a:gd name="connsiteX1" fmla="*/ 178276 w 284841"/>
                <a:gd name="connsiteY1" fmla="*/ 73 h 269396"/>
                <a:gd name="connsiteX2" fmla="*/ 284841 w 284841"/>
                <a:gd name="connsiteY2" fmla="*/ 122508 h 269396"/>
                <a:gd name="connsiteX3" fmla="*/ 99588 w 284841"/>
                <a:gd name="connsiteY3" fmla="*/ 269363 h 269396"/>
                <a:gd name="connsiteX4" fmla="*/ 1163 w 284841"/>
                <a:gd name="connsiteY4" fmla="*/ 133361 h 269396"/>
                <a:gd name="connsiteX0" fmla="*/ 6291 w 289969"/>
                <a:gd name="connsiteY0" fmla="*/ 133361 h 269402"/>
                <a:gd name="connsiteX1" fmla="*/ 183404 w 289969"/>
                <a:gd name="connsiteY1" fmla="*/ 73 h 269402"/>
                <a:gd name="connsiteX2" fmla="*/ 289969 w 289969"/>
                <a:gd name="connsiteY2" fmla="*/ 122508 h 269402"/>
                <a:gd name="connsiteX3" fmla="*/ 104716 w 289969"/>
                <a:gd name="connsiteY3" fmla="*/ 269363 h 269402"/>
                <a:gd name="connsiteX4" fmla="*/ 6291 w 289969"/>
                <a:gd name="connsiteY4" fmla="*/ 133361 h 26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969" h="269402">
                  <a:moveTo>
                    <a:pt x="6291" y="133361"/>
                  </a:moveTo>
                  <a:cubicBezTo>
                    <a:pt x="35686" y="55918"/>
                    <a:pt x="136124" y="1882"/>
                    <a:pt x="183404" y="73"/>
                  </a:cubicBezTo>
                  <a:cubicBezTo>
                    <a:pt x="230684" y="-1736"/>
                    <a:pt x="289969" y="29414"/>
                    <a:pt x="289969" y="122508"/>
                  </a:cubicBezTo>
                  <a:cubicBezTo>
                    <a:pt x="289969" y="215602"/>
                    <a:pt x="151996" y="267554"/>
                    <a:pt x="104716" y="269363"/>
                  </a:cubicBezTo>
                  <a:cubicBezTo>
                    <a:pt x="57436" y="271172"/>
                    <a:pt x="-23104" y="210804"/>
                    <a:pt x="6291" y="133361"/>
                  </a:cubicBezTo>
                  <a:close/>
                </a:path>
              </a:pathLst>
            </a:custGeom>
            <a:solidFill>
              <a:srgbClr val="FFD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xmlns="" id="{67AFE9C2-23E7-4C3F-99CA-EEBC03220B14}"/>
                </a:ext>
              </a:extLst>
            </p:cNvPr>
            <p:cNvSpPr/>
            <p:nvPr/>
          </p:nvSpPr>
          <p:spPr>
            <a:xfrm>
              <a:off x="5784036" y="4585233"/>
              <a:ext cx="248519" cy="244644"/>
            </a:xfrm>
            <a:custGeom>
              <a:avLst/>
              <a:gdLst>
                <a:gd name="connsiteX0" fmla="*/ 0 w 245691"/>
                <a:gd name="connsiteY0" fmla="*/ 122006 h 244012"/>
                <a:gd name="connsiteX1" fmla="*/ 122846 w 245691"/>
                <a:gd name="connsiteY1" fmla="*/ 0 h 244012"/>
                <a:gd name="connsiteX2" fmla="*/ 245692 w 245691"/>
                <a:gd name="connsiteY2" fmla="*/ 122006 h 244012"/>
                <a:gd name="connsiteX3" fmla="*/ 122846 w 245691"/>
                <a:gd name="connsiteY3" fmla="*/ 244012 h 244012"/>
                <a:gd name="connsiteX4" fmla="*/ 0 w 245691"/>
                <a:gd name="connsiteY4" fmla="*/ 122006 h 244012"/>
                <a:gd name="connsiteX0" fmla="*/ 339 w 246031"/>
                <a:gd name="connsiteY0" fmla="*/ 122006 h 244012"/>
                <a:gd name="connsiteX1" fmla="*/ 155745 w 246031"/>
                <a:gd name="connsiteY1" fmla="*/ 0 h 244012"/>
                <a:gd name="connsiteX2" fmla="*/ 246031 w 246031"/>
                <a:gd name="connsiteY2" fmla="*/ 122006 h 244012"/>
                <a:gd name="connsiteX3" fmla="*/ 123185 w 246031"/>
                <a:gd name="connsiteY3" fmla="*/ 244012 h 244012"/>
                <a:gd name="connsiteX4" fmla="*/ 339 w 246031"/>
                <a:gd name="connsiteY4" fmla="*/ 122006 h 244012"/>
                <a:gd name="connsiteX0" fmla="*/ 65 w 245757"/>
                <a:gd name="connsiteY0" fmla="*/ 122006 h 244012"/>
                <a:gd name="connsiteX1" fmla="*/ 136477 w 245757"/>
                <a:gd name="connsiteY1" fmla="*/ 0 h 244012"/>
                <a:gd name="connsiteX2" fmla="*/ 245757 w 245757"/>
                <a:gd name="connsiteY2" fmla="*/ 122006 h 244012"/>
                <a:gd name="connsiteX3" fmla="*/ 122911 w 245757"/>
                <a:gd name="connsiteY3" fmla="*/ 244012 h 244012"/>
                <a:gd name="connsiteX4" fmla="*/ 65 w 245757"/>
                <a:gd name="connsiteY4" fmla="*/ 122006 h 244012"/>
                <a:gd name="connsiteX0" fmla="*/ 45 w 240310"/>
                <a:gd name="connsiteY0" fmla="*/ 122057 h 244092"/>
                <a:gd name="connsiteX1" fmla="*/ 136457 w 240310"/>
                <a:gd name="connsiteY1" fmla="*/ 51 h 244092"/>
                <a:gd name="connsiteX2" fmla="*/ 240310 w 240310"/>
                <a:gd name="connsiteY2" fmla="*/ 111204 h 244092"/>
                <a:gd name="connsiteX3" fmla="*/ 122891 w 240310"/>
                <a:gd name="connsiteY3" fmla="*/ 244063 h 244092"/>
                <a:gd name="connsiteX4" fmla="*/ 45 w 240310"/>
                <a:gd name="connsiteY4" fmla="*/ 122057 h 244092"/>
                <a:gd name="connsiteX0" fmla="*/ 45 w 248450"/>
                <a:gd name="connsiteY0" fmla="*/ 122330 h 244476"/>
                <a:gd name="connsiteX1" fmla="*/ 136457 w 248450"/>
                <a:gd name="connsiteY1" fmla="*/ 324 h 244476"/>
                <a:gd name="connsiteX2" fmla="*/ 248450 w 248450"/>
                <a:gd name="connsiteY2" fmla="*/ 97911 h 244476"/>
                <a:gd name="connsiteX3" fmla="*/ 122891 w 248450"/>
                <a:gd name="connsiteY3" fmla="*/ 244336 h 244476"/>
                <a:gd name="connsiteX4" fmla="*/ 45 w 248450"/>
                <a:gd name="connsiteY4" fmla="*/ 122330 h 244476"/>
                <a:gd name="connsiteX0" fmla="*/ 17 w 248422"/>
                <a:gd name="connsiteY0" fmla="*/ 125022 h 247169"/>
                <a:gd name="connsiteX1" fmla="*/ 131002 w 248422"/>
                <a:gd name="connsiteY1" fmla="*/ 303 h 247169"/>
                <a:gd name="connsiteX2" fmla="*/ 248422 w 248422"/>
                <a:gd name="connsiteY2" fmla="*/ 100603 h 247169"/>
                <a:gd name="connsiteX3" fmla="*/ 122863 w 248422"/>
                <a:gd name="connsiteY3" fmla="*/ 247028 h 247169"/>
                <a:gd name="connsiteX4" fmla="*/ 17 w 248422"/>
                <a:gd name="connsiteY4" fmla="*/ 125022 h 247169"/>
                <a:gd name="connsiteX0" fmla="*/ 17 w 248422"/>
                <a:gd name="connsiteY0" fmla="*/ 116724 h 246928"/>
                <a:gd name="connsiteX1" fmla="*/ 131002 w 248422"/>
                <a:gd name="connsiteY1" fmla="*/ 145 h 246928"/>
                <a:gd name="connsiteX2" fmla="*/ 248422 w 248422"/>
                <a:gd name="connsiteY2" fmla="*/ 100445 h 246928"/>
                <a:gd name="connsiteX3" fmla="*/ 122863 w 248422"/>
                <a:gd name="connsiteY3" fmla="*/ 246870 h 246928"/>
                <a:gd name="connsiteX4" fmla="*/ 17 w 248422"/>
                <a:gd name="connsiteY4" fmla="*/ 116724 h 246928"/>
                <a:gd name="connsiteX0" fmla="*/ 17 w 248422"/>
                <a:gd name="connsiteY0" fmla="*/ 125022 h 247169"/>
                <a:gd name="connsiteX1" fmla="*/ 131002 w 248422"/>
                <a:gd name="connsiteY1" fmla="*/ 303 h 247169"/>
                <a:gd name="connsiteX2" fmla="*/ 248422 w 248422"/>
                <a:gd name="connsiteY2" fmla="*/ 100603 h 247169"/>
                <a:gd name="connsiteX3" fmla="*/ 122863 w 248422"/>
                <a:gd name="connsiteY3" fmla="*/ 247028 h 247169"/>
                <a:gd name="connsiteX4" fmla="*/ 17 w 248422"/>
                <a:gd name="connsiteY4" fmla="*/ 125022 h 247169"/>
                <a:gd name="connsiteX0" fmla="*/ 140 w 248545"/>
                <a:gd name="connsiteY0" fmla="*/ 125022 h 247230"/>
                <a:gd name="connsiteX1" fmla="*/ 131125 w 248545"/>
                <a:gd name="connsiteY1" fmla="*/ 303 h 247230"/>
                <a:gd name="connsiteX2" fmla="*/ 248545 w 248545"/>
                <a:gd name="connsiteY2" fmla="*/ 100603 h 247230"/>
                <a:gd name="connsiteX3" fmla="*/ 122986 w 248545"/>
                <a:gd name="connsiteY3" fmla="*/ 247028 h 247230"/>
                <a:gd name="connsiteX4" fmla="*/ 140 w 248545"/>
                <a:gd name="connsiteY4" fmla="*/ 125022 h 247230"/>
                <a:gd name="connsiteX0" fmla="*/ 17 w 248422"/>
                <a:gd name="connsiteY0" fmla="*/ 125022 h 247169"/>
                <a:gd name="connsiteX1" fmla="*/ 131002 w 248422"/>
                <a:gd name="connsiteY1" fmla="*/ 303 h 247169"/>
                <a:gd name="connsiteX2" fmla="*/ 248422 w 248422"/>
                <a:gd name="connsiteY2" fmla="*/ 100603 h 247169"/>
                <a:gd name="connsiteX3" fmla="*/ 122863 w 248422"/>
                <a:gd name="connsiteY3" fmla="*/ 247028 h 247169"/>
                <a:gd name="connsiteX4" fmla="*/ 17 w 248422"/>
                <a:gd name="connsiteY4" fmla="*/ 125022 h 247169"/>
                <a:gd name="connsiteX0" fmla="*/ 17 w 248422"/>
                <a:gd name="connsiteY0" fmla="*/ 125022 h 247207"/>
                <a:gd name="connsiteX1" fmla="*/ 131002 w 248422"/>
                <a:gd name="connsiteY1" fmla="*/ 303 h 247207"/>
                <a:gd name="connsiteX2" fmla="*/ 248422 w 248422"/>
                <a:gd name="connsiteY2" fmla="*/ 100603 h 247207"/>
                <a:gd name="connsiteX3" fmla="*/ 122863 w 248422"/>
                <a:gd name="connsiteY3" fmla="*/ 247028 h 247207"/>
                <a:gd name="connsiteX4" fmla="*/ 17 w 248422"/>
                <a:gd name="connsiteY4" fmla="*/ 125022 h 247207"/>
                <a:gd name="connsiteX0" fmla="*/ 20 w 248425"/>
                <a:gd name="connsiteY0" fmla="*/ 125022 h 247207"/>
                <a:gd name="connsiteX1" fmla="*/ 131005 w 248425"/>
                <a:gd name="connsiteY1" fmla="*/ 303 h 247207"/>
                <a:gd name="connsiteX2" fmla="*/ 248425 w 248425"/>
                <a:gd name="connsiteY2" fmla="*/ 100603 h 247207"/>
                <a:gd name="connsiteX3" fmla="*/ 122866 w 248425"/>
                <a:gd name="connsiteY3" fmla="*/ 247028 h 247207"/>
                <a:gd name="connsiteX4" fmla="*/ 20 w 248425"/>
                <a:gd name="connsiteY4" fmla="*/ 125022 h 247207"/>
                <a:gd name="connsiteX0" fmla="*/ 136 w 248541"/>
                <a:gd name="connsiteY0" fmla="*/ 125022 h 247169"/>
                <a:gd name="connsiteX1" fmla="*/ 144688 w 248541"/>
                <a:gd name="connsiteY1" fmla="*/ 303 h 247169"/>
                <a:gd name="connsiteX2" fmla="*/ 248541 w 248541"/>
                <a:gd name="connsiteY2" fmla="*/ 100603 h 247169"/>
                <a:gd name="connsiteX3" fmla="*/ 122982 w 248541"/>
                <a:gd name="connsiteY3" fmla="*/ 247028 h 247169"/>
                <a:gd name="connsiteX4" fmla="*/ 136 w 248541"/>
                <a:gd name="connsiteY4" fmla="*/ 125022 h 247169"/>
                <a:gd name="connsiteX0" fmla="*/ 21 w 248426"/>
                <a:gd name="connsiteY0" fmla="*/ 125022 h 247169"/>
                <a:gd name="connsiteX1" fmla="*/ 131006 w 248426"/>
                <a:gd name="connsiteY1" fmla="*/ 303 h 247169"/>
                <a:gd name="connsiteX2" fmla="*/ 248426 w 248426"/>
                <a:gd name="connsiteY2" fmla="*/ 100603 h 247169"/>
                <a:gd name="connsiteX3" fmla="*/ 122867 w 248426"/>
                <a:gd name="connsiteY3" fmla="*/ 247028 h 247169"/>
                <a:gd name="connsiteX4" fmla="*/ 21 w 248426"/>
                <a:gd name="connsiteY4" fmla="*/ 125022 h 247169"/>
                <a:gd name="connsiteX0" fmla="*/ 168 w 248573"/>
                <a:gd name="connsiteY0" fmla="*/ 125022 h 236332"/>
                <a:gd name="connsiteX1" fmla="*/ 131153 w 248573"/>
                <a:gd name="connsiteY1" fmla="*/ 303 h 236332"/>
                <a:gd name="connsiteX2" fmla="*/ 248573 w 248573"/>
                <a:gd name="connsiteY2" fmla="*/ 100603 h 236332"/>
                <a:gd name="connsiteX3" fmla="*/ 109447 w 248573"/>
                <a:gd name="connsiteY3" fmla="*/ 236175 h 236332"/>
                <a:gd name="connsiteX4" fmla="*/ 168 w 248573"/>
                <a:gd name="connsiteY4" fmla="*/ 125022 h 236332"/>
                <a:gd name="connsiteX0" fmla="*/ 133 w 248538"/>
                <a:gd name="connsiteY0" fmla="*/ 136156 h 236819"/>
                <a:gd name="connsiteX1" fmla="*/ 131118 w 248538"/>
                <a:gd name="connsiteY1" fmla="*/ 584 h 236819"/>
                <a:gd name="connsiteX2" fmla="*/ 248538 w 248538"/>
                <a:gd name="connsiteY2" fmla="*/ 100884 h 236819"/>
                <a:gd name="connsiteX3" fmla="*/ 109412 w 248538"/>
                <a:gd name="connsiteY3" fmla="*/ 236456 h 236819"/>
                <a:gd name="connsiteX4" fmla="*/ 133 w 248538"/>
                <a:gd name="connsiteY4" fmla="*/ 136156 h 236819"/>
                <a:gd name="connsiteX0" fmla="*/ 133 w 248538"/>
                <a:gd name="connsiteY0" fmla="*/ 136156 h 236882"/>
                <a:gd name="connsiteX1" fmla="*/ 131118 w 248538"/>
                <a:gd name="connsiteY1" fmla="*/ 584 h 236882"/>
                <a:gd name="connsiteX2" fmla="*/ 248538 w 248538"/>
                <a:gd name="connsiteY2" fmla="*/ 100884 h 236882"/>
                <a:gd name="connsiteX3" fmla="*/ 109412 w 248538"/>
                <a:gd name="connsiteY3" fmla="*/ 236456 h 236882"/>
                <a:gd name="connsiteX4" fmla="*/ 133 w 248538"/>
                <a:gd name="connsiteY4" fmla="*/ 136156 h 236882"/>
                <a:gd name="connsiteX0" fmla="*/ 103 w 248508"/>
                <a:gd name="connsiteY0" fmla="*/ 141521 h 242188"/>
                <a:gd name="connsiteX1" fmla="*/ 128374 w 248508"/>
                <a:gd name="connsiteY1" fmla="*/ 522 h 242188"/>
                <a:gd name="connsiteX2" fmla="*/ 248508 w 248508"/>
                <a:gd name="connsiteY2" fmla="*/ 106249 h 242188"/>
                <a:gd name="connsiteX3" fmla="*/ 109382 w 248508"/>
                <a:gd name="connsiteY3" fmla="*/ 241821 h 242188"/>
                <a:gd name="connsiteX4" fmla="*/ 103 w 248508"/>
                <a:gd name="connsiteY4" fmla="*/ 141521 h 242188"/>
                <a:gd name="connsiteX0" fmla="*/ 103 w 248508"/>
                <a:gd name="connsiteY0" fmla="*/ 141521 h 242188"/>
                <a:gd name="connsiteX1" fmla="*/ 128374 w 248508"/>
                <a:gd name="connsiteY1" fmla="*/ 522 h 242188"/>
                <a:gd name="connsiteX2" fmla="*/ 248508 w 248508"/>
                <a:gd name="connsiteY2" fmla="*/ 106249 h 242188"/>
                <a:gd name="connsiteX3" fmla="*/ 109382 w 248508"/>
                <a:gd name="connsiteY3" fmla="*/ 241821 h 242188"/>
                <a:gd name="connsiteX4" fmla="*/ 103 w 248508"/>
                <a:gd name="connsiteY4" fmla="*/ 141521 h 242188"/>
                <a:gd name="connsiteX0" fmla="*/ 18 w 248423"/>
                <a:gd name="connsiteY0" fmla="*/ 141521 h 244890"/>
                <a:gd name="connsiteX1" fmla="*/ 128289 w 248423"/>
                <a:gd name="connsiteY1" fmla="*/ 522 h 244890"/>
                <a:gd name="connsiteX2" fmla="*/ 248423 w 248423"/>
                <a:gd name="connsiteY2" fmla="*/ 106249 h 244890"/>
                <a:gd name="connsiteX3" fmla="*/ 120150 w 248423"/>
                <a:gd name="connsiteY3" fmla="*/ 244534 h 244890"/>
                <a:gd name="connsiteX4" fmla="*/ 18 w 248423"/>
                <a:gd name="connsiteY4" fmla="*/ 141521 h 244890"/>
                <a:gd name="connsiteX0" fmla="*/ 18 w 248423"/>
                <a:gd name="connsiteY0" fmla="*/ 141521 h 244644"/>
                <a:gd name="connsiteX1" fmla="*/ 128289 w 248423"/>
                <a:gd name="connsiteY1" fmla="*/ 522 h 244644"/>
                <a:gd name="connsiteX2" fmla="*/ 248423 w 248423"/>
                <a:gd name="connsiteY2" fmla="*/ 106249 h 244644"/>
                <a:gd name="connsiteX3" fmla="*/ 120150 w 248423"/>
                <a:gd name="connsiteY3" fmla="*/ 244534 h 244644"/>
                <a:gd name="connsiteX4" fmla="*/ 18 w 248423"/>
                <a:gd name="connsiteY4" fmla="*/ 141521 h 244644"/>
                <a:gd name="connsiteX0" fmla="*/ 18 w 248423"/>
                <a:gd name="connsiteY0" fmla="*/ 141521 h 244678"/>
                <a:gd name="connsiteX1" fmla="*/ 128289 w 248423"/>
                <a:gd name="connsiteY1" fmla="*/ 522 h 244678"/>
                <a:gd name="connsiteX2" fmla="*/ 248423 w 248423"/>
                <a:gd name="connsiteY2" fmla="*/ 106249 h 244678"/>
                <a:gd name="connsiteX3" fmla="*/ 120150 w 248423"/>
                <a:gd name="connsiteY3" fmla="*/ 244534 h 244678"/>
                <a:gd name="connsiteX4" fmla="*/ 18 w 248423"/>
                <a:gd name="connsiteY4" fmla="*/ 141521 h 244678"/>
                <a:gd name="connsiteX0" fmla="*/ 114 w 248519"/>
                <a:gd name="connsiteY0" fmla="*/ 141521 h 244644"/>
                <a:gd name="connsiteX1" fmla="*/ 128385 w 248519"/>
                <a:gd name="connsiteY1" fmla="*/ 522 h 244644"/>
                <a:gd name="connsiteX2" fmla="*/ 248519 w 248519"/>
                <a:gd name="connsiteY2" fmla="*/ 106249 h 244644"/>
                <a:gd name="connsiteX3" fmla="*/ 109392 w 248519"/>
                <a:gd name="connsiteY3" fmla="*/ 244534 h 244644"/>
                <a:gd name="connsiteX4" fmla="*/ 114 w 248519"/>
                <a:gd name="connsiteY4" fmla="*/ 141521 h 24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19" h="244644">
                  <a:moveTo>
                    <a:pt x="114" y="141521"/>
                  </a:moveTo>
                  <a:cubicBezTo>
                    <a:pt x="3279" y="100852"/>
                    <a:pt x="78844" y="6401"/>
                    <a:pt x="128385" y="522"/>
                  </a:cubicBezTo>
                  <a:cubicBezTo>
                    <a:pt x="177926" y="-5357"/>
                    <a:pt x="248519" y="38867"/>
                    <a:pt x="248519" y="106249"/>
                  </a:cubicBezTo>
                  <a:cubicBezTo>
                    <a:pt x="248519" y="173631"/>
                    <a:pt x="158933" y="241368"/>
                    <a:pt x="109392" y="244534"/>
                  </a:cubicBezTo>
                  <a:cubicBezTo>
                    <a:pt x="59851" y="247700"/>
                    <a:pt x="-3051" y="182190"/>
                    <a:pt x="114" y="141521"/>
                  </a:cubicBezTo>
                  <a:close/>
                </a:path>
              </a:pathLst>
            </a:custGeom>
            <a:solidFill>
              <a:srgbClr val="FFC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5" name="자유형: 도형 38">
              <a:extLst>
                <a:ext uri="{FF2B5EF4-FFF2-40B4-BE49-F238E27FC236}">
                  <a16:creationId xmlns:a16="http://schemas.microsoft.com/office/drawing/2014/main" xmlns="" id="{643A8133-6F28-42EF-95AC-98CCB1093D19}"/>
                </a:ext>
              </a:extLst>
            </p:cNvPr>
            <p:cNvSpPr/>
            <p:nvPr/>
          </p:nvSpPr>
          <p:spPr>
            <a:xfrm>
              <a:off x="5363768" y="4433618"/>
              <a:ext cx="201619" cy="189555"/>
            </a:xfrm>
            <a:custGeom>
              <a:avLst/>
              <a:gdLst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389"/>
                <a:gd name="connsiteY0" fmla="*/ 0 h 176368"/>
                <a:gd name="connsiteX1" fmla="*/ 160088 w 160389"/>
                <a:gd name="connsiteY1" fmla="*/ 100394 h 176368"/>
                <a:gd name="connsiteX2" fmla="*/ 0 w 160389"/>
                <a:gd name="connsiteY2" fmla="*/ 176368 h 176368"/>
                <a:gd name="connsiteX3" fmla="*/ 59694 w 160389"/>
                <a:gd name="connsiteY3" fmla="*/ 0 h 176368"/>
                <a:gd name="connsiteX0" fmla="*/ 88271 w 188966"/>
                <a:gd name="connsiteY0" fmla="*/ 0 h 176368"/>
                <a:gd name="connsiteX1" fmla="*/ 188665 w 188966"/>
                <a:gd name="connsiteY1" fmla="*/ 100394 h 176368"/>
                <a:gd name="connsiteX2" fmla="*/ 28577 w 188966"/>
                <a:gd name="connsiteY2" fmla="*/ 176368 h 176368"/>
                <a:gd name="connsiteX3" fmla="*/ 88271 w 188966"/>
                <a:gd name="connsiteY3" fmla="*/ 0 h 176368"/>
                <a:gd name="connsiteX0" fmla="*/ 88271 w 188966"/>
                <a:gd name="connsiteY0" fmla="*/ 0 h 215755"/>
                <a:gd name="connsiteX1" fmla="*/ 188665 w 188966"/>
                <a:gd name="connsiteY1" fmla="*/ 100394 h 215755"/>
                <a:gd name="connsiteX2" fmla="*/ 28577 w 188966"/>
                <a:gd name="connsiteY2" fmla="*/ 176368 h 215755"/>
                <a:gd name="connsiteX3" fmla="*/ 88271 w 188966"/>
                <a:gd name="connsiteY3" fmla="*/ 0 h 215755"/>
                <a:gd name="connsiteX0" fmla="*/ 102244 w 202939"/>
                <a:gd name="connsiteY0" fmla="*/ 0 h 195606"/>
                <a:gd name="connsiteX1" fmla="*/ 202638 w 202939"/>
                <a:gd name="connsiteY1" fmla="*/ 100394 h 195606"/>
                <a:gd name="connsiteX2" fmla="*/ 26270 w 202939"/>
                <a:gd name="connsiteY2" fmla="*/ 151948 h 195606"/>
                <a:gd name="connsiteX3" fmla="*/ 102244 w 202939"/>
                <a:gd name="connsiteY3" fmla="*/ 0 h 195606"/>
                <a:gd name="connsiteX0" fmla="*/ 102244 w 202939"/>
                <a:gd name="connsiteY0" fmla="*/ 0 h 185005"/>
                <a:gd name="connsiteX1" fmla="*/ 202638 w 202939"/>
                <a:gd name="connsiteY1" fmla="*/ 100394 h 185005"/>
                <a:gd name="connsiteX2" fmla="*/ 26270 w 202939"/>
                <a:gd name="connsiteY2" fmla="*/ 151948 h 185005"/>
                <a:gd name="connsiteX3" fmla="*/ 102244 w 202939"/>
                <a:gd name="connsiteY3" fmla="*/ 0 h 185005"/>
                <a:gd name="connsiteX0" fmla="*/ 97875 w 198570"/>
                <a:gd name="connsiteY0" fmla="*/ 0 h 185005"/>
                <a:gd name="connsiteX1" fmla="*/ 198269 w 198570"/>
                <a:gd name="connsiteY1" fmla="*/ 100394 h 185005"/>
                <a:gd name="connsiteX2" fmla="*/ 21901 w 198570"/>
                <a:gd name="connsiteY2" fmla="*/ 151948 h 185005"/>
                <a:gd name="connsiteX3" fmla="*/ 97875 w 198570"/>
                <a:gd name="connsiteY3" fmla="*/ 0 h 185005"/>
                <a:gd name="connsiteX0" fmla="*/ 102019 w 202714"/>
                <a:gd name="connsiteY0" fmla="*/ 0 h 185005"/>
                <a:gd name="connsiteX1" fmla="*/ 202413 w 202714"/>
                <a:gd name="connsiteY1" fmla="*/ 100394 h 185005"/>
                <a:gd name="connsiteX2" fmla="*/ 26045 w 202714"/>
                <a:gd name="connsiteY2" fmla="*/ 151948 h 185005"/>
                <a:gd name="connsiteX3" fmla="*/ 102019 w 202714"/>
                <a:gd name="connsiteY3" fmla="*/ 0 h 185005"/>
                <a:gd name="connsiteX0" fmla="*/ 102019 w 202714"/>
                <a:gd name="connsiteY0" fmla="*/ 0 h 190379"/>
                <a:gd name="connsiteX1" fmla="*/ 202413 w 202714"/>
                <a:gd name="connsiteY1" fmla="*/ 100394 h 190379"/>
                <a:gd name="connsiteX2" fmla="*/ 26045 w 202714"/>
                <a:gd name="connsiteY2" fmla="*/ 151948 h 190379"/>
                <a:gd name="connsiteX3" fmla="*/ 102019 w 202714"/>
                <a:gd name="connsiteY3" fmla="*/ 0 h 190379"/>
                <a:gd name="connsiteX0" fmla="*/ 102019 w 202714"/>
                <a:gd name="connsiteY0" fmla="*/ 0 h 183169"/>
                <a:gd name="connsiteX1" fmla="*/ 202413 w 202714"/>
                <a:gd name="connsiteY1" fmla="*/ 100394 h 183169"/>
                <a:gd name="connsiteX2" fmla="*/ 26045 w 202714"/>
                <a:gd name="connsiteY2" fmla="*/ 151948 h 183169"/>
                <a:gd name="connsiteX3" fmla="*/ 102019 w 202714"/>
                <a:gd name="connsiteY3" fmla="*/ 0 h 183169"/>
                <a:gd name="connsiteX0" fmla="*/ 98572 w 199267"/>
                <a:gd name="connsiteY0" fmla="*/ 0 h 183169"/>
                <a:gd name="connsiteX1" fmla="*/ 198966 w 199267"/>
                <a:gd name="connsiteY1" fmla="*/ 100394 h 183169"/>
                <a:gd name="connsiteX2" fmla="*/ 22598 w 199267"/>
                <a:gd name="connsiteY2" fmla="*/ 151948 h 183169"/>
                <a:gd name="connsiteX3" fmla="*/ 98572 w 199267"/>
                <a:gd name="connsiteY3" fmla="*/ 0 h 183169"/>
                <a:gd name="connsiteX0" fmla="*/ 98572 w 199267"/>
                <a:gd name="connsiteY0" fmla="*/ 0 h 189555"/>
                <a:gd name="connsiteX1" fmla="*/ 198966 w 199267"/>
                <a:gd name="connsiteY1" fmla="*/ 100394 h 189555"/>
                <a:gd name="connsiteX2" fmla="*/ 22598 w 199267"/>
                <a:gd name="connsiteY2" fmla="*/ 160089 h 189555"/>
                <a:gd name="connsiteX3" fmla="*/ 98572 w 199267"/>
                <a:gd name="connsiteY3" fmla="*/ 0 h 189555"/>
                <a:gd name="connsiteX0" fmla="*/ 99761 w 200456"/>
                <a:gd name="connsiteY0" fmla="*/ 0 h 189555"/>
                <a:gd name="connsiteX1" fmla="*/ 200155 w 200456"/>
                <a:gd name="connsiteY1" fmla="*/ 100394 h 189555"/>
                <a:gd name="connsiteX2" fmla="*/ 23787 w 200456"/>
                <a:gd name="connsiteY2" fmla="*/ 160089 h 189555"/>
                <a:gd name="connsiteX3" fmla="*/ 99761 w 200456"/>
                <a:gd name="connsiteY3" fmla="*/ 0 h 189555"/>
                <a:gd name="connsiteX0" fmla="*/ 100924 w 201619"/>
                <a:gd name="connsiteY0" fmla="*/ 0 h 189555"/>
                <a:gd name="connsiteX1" fmla="*/ 201318 w 201619"/>
                <a:gd name="connsiteY1" fmla="*/ 100394 h 189555"/>
                <a:gd name="connsiteX2" fmla="*/ 24950 w 201619"/>
                <a:gd name="connsiteY2" fmla="*/ 160089 h 189555"/>
                <a:gd name="connsiteX3" fmla="*/ 100924 w 201619"/>
                <a:gd name="connsiteY3" fmla="*/ 0 h 18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9" h="189555">
                  <a:moveTo>
                    <a:pt x="100924" y="0"/>
                  </a:moveTo>
                  <a:cubicBezTo>
                    <a:pt x="158810" y="19898"/>
                    <a:pt x="205840" y="61502"/>
                    <a:pt x="201318" y="100394"/>
                  </a:cubicBezTo>
                  <a:cubicBezTo>
                    <a:pt x="164235" y="155565"/>
                    <a:pt x="97307" y="232445"/>
                    <a:pt x="24950" y="160089"/>
                  </a:cubicBezTo>
                  <a:cubicBezTo>
                    <a:pt x="-41980" y="104013"/>
                    <a:pt x="40326" y="31655"/>
                    <a:pt x="10092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6" name="자유형: 도형 39">
              <a:extLst>
                <a:ext uri="{FF2B5EF4-FFF2-40B4-BE49-F238E27FC236}">
                  <a16:creationId xmlns:a16="http://schemas.microsoft.com/office/drawing/2014/main" xmlns="" id="{311EFB32-BB2A-4ACB-8C73-910373522F4B}"/>
                </a:ext>
              </a:extLst>
            </p:cNvPr>
            <p:cNvSpPr/>
            <p:nvPr/>
          </p:nvSpPr>
          <p:spPr>
            <a:xfrm>
              <a:off x="5613698" y="4540092"/>
              <a:ext cx="176737" cy="166162"/>
            </a:xfrm>
            <a:custGeom>
              <a:avLst/>
              <a:gdLst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389"/>
                <a:gd name="connsiteY0" fmla="*/ 0 h 176368"/>
                <a:gd name="connsiteX1" fmla="*/ 160088 w 160389"/>
                <a:gd name="connsiteY1" fmla="*/ 100394 h 176368"/>
                <a:gd name="connsiteX2" fmla="*/ 0 w 160389"/>
                <a:gd name="connsiteY2" fmla="*/ 176368 h 176368"/>
                <a:gd name="connsiteX3" fmla="*/ 59694 w 160389"/>
                <a:gd name="connsiteY3" fmla="*/ 0 h 176368"/>
                <a:gd name="connsiteX0" fmla="*/ 88271 w 188966"/>
                <a:gd name="connsiteY0" fmla="*/ 0 h 176368"/>
                <a:gd name="connsiteX1" fmla="*/ 188665 w 188966"/>
                <a:gd name="connsiteY1" fmla="*/ 100394 h 176368"/>
                <a:gd name="connsiteX2" fmla="*/ 28577 w 188966"/>
                <a:gd name="connsiteY2" fmla="*/ 176368 h 176368"/>
                <a:gd name="connsiteX3" fmla="*/ 88271 w 188966"/>
                <a:gd name="connsiteY3" fmla="*/ 0 h 176368"/>
                <a:gd name="connsiteX0" fmla="*/ 88271 w 188966"/>
                <a:gd name="connsiteY0" fmla="*/ 0 h 215755"/>
                <a:gd name="connsiteX1" fmla="*/ 188665 w 188966"/>
                <a:gd name="connsiteY1" fmla="*/ 100394 h 215755"/>
                <a:gd name="connsiteX2" fmla="*/ 28577 w 188966"/>
                <a:gd name="connsiteY2" fmla="*/ 176368 h 215755"/>
                <a:gd name="connsiteX3" fmla="*/ 88271 w 188966"/>
                <a:gd name="connsiteY3" fmla="*/ 0 h 215755"/>
                <a:gd name="connsiteX0" fmla="*/ 102244 w 202939"/>
                <a:gd name="connsiteY0" fmla="*/ 0 h 195606"/>
                <a:gd name="connsiteX1" fmla="*/ 202638 w 202939"/>
                <a:gd name="connsiteY1" fmla="*/ 100394 h 195606"/>
                <a:gd name="connsiteX2" fmla="*/ 26270 w 202939"/>
                <a:gd name="connsiteY2" fmla="*/ 151948 h 195606"/>
                <a:gd name="connsiteX3" fmla="*/ 102244 w 202939"/>
                <a:gd name="connsiteY3" fmla="*/ 0 h 195606"/>
                <a:gd name="connsiteX0" fmla="*/ 102244 w 202939"/>
                <a:gd name="connsiteY0" fmla="*/ 0 h 185005"/>
                <a:gd name="connsiteX1" fmla="*/ 202638 w 202939"/>
                <a:gd name="connsiteY1" fmla="*/ 100394 h 185005"/>
                <a:gd name="connsiteX2" fmla="*/ 26270 w 202939"/>
                <a:gd name="connsiteY2" fmla="*/ 151948 h 185005"/>
                <a:gd name="connsiteX3" fmla="*/ 102244 w 202939"/>
                <a:gd name="connsiteY3" fmla="*/ 0 h 185005"/>
                <a:gd name="connsiteX0" fmla="*/ 97875 w 198570"/>
                <a:gd name="connsiteY0" fmla="*/ 0 h 185005"/>
                <a:gd name="connsiteX1" fmla="*/ 198269 w 198570"/>
                <a:gd name="connsiteY1" fmla="*/ 100394 h 185005"/>
                <a:gd name="connsiteX2" fmla="*/ 21901 w 198570"/>
                <a:gd name="connsiteY2" fmla="*/ 151948 h 185005"/>
                <a:gd name="connsiteX3" fmla="*/ 97875 w 198570"/>
                <a:gd name="connsiteY3" fmla="*/ 0 h 185005"/>
                <a:gd name="connsiteX0" fmla="*/ 102019 w 202714"/>
                <a:gd name="connsiteY0" fmla="*/ 0 h 185005"/>
                <a:gd name="connsiteX1" fmla="*/ 202413 w 202714"/>
                <a:gd name="connsiteY1" fmla="*/ 100394 h 185005"/>
                <a:gd name="connsiteX2" fmla="*/ 26045 w 202714"/>
                <a:gd name="connsiteY2" fmla="*/ 151948 h 185005"/>
                <a:gd name="connsiteX3" fmla="*/ 102019 w 202714"/>
                <a:gd name="connsiteY3" fmla="*/ 0 h 185005"/>
                <a:gd name="connsiteX0" fmla="*/ 102019 w 202714"/>
                <a:gd name="connsiteY0" fmla="*/ 0 h 190379"/>
                <a:gd name="connsiteX1" fmla="*/ 202413 w 202714"/>
                <a:gd name="connsiteY1" fmla="*/ 100394 h 190379"/>
                <a:gd name="connsiteX2" fmla="*/ 26045 w 202714"/>
                <a:gd name="connsiteY2" fmla="*/ 151948 h 190379"/>
                <a:gd name="connsiteX3" fmla="*/ 102019 w 202714"/>
                <a:gd name="connsiteY3" fmla="*/ 0 h 190379"/>
                <a:gd name="connsiteX0" fmla="*/ 102019 w 202714"/>
                <a:gd name="connsiteY0" fmla="*/ 0 h 183169"/>
                <a:gd name="connsiteX1" fmla="*/ 202413 w 202714"/>
                <a:gd name="connsiteY1" fmla="*/ 100394 h 183169"/>
                <a:gd name="connsiteX2" fmla="*/ 26045 w 202714"/>
                <a:gd name="connsiteY2" fmla="*/ 151948 h 183169"/>
                <a:gd name="connsiteX3" fmla="*/ 102019 w 202714"/>
                <a:gd name="connsiteY3" fmla="*/ 0 h 183169"/>
                <a:gd name="connsiteX0" fmla="*/ 98572 w 199267"/>
                <a:gd name="connsiteY0" fmla="*/ 0 h 183169"/>
                <a:gd name="connsiteX1" fmla="*/ 198966 w 199267"/>
                <a:gd name="connsiteY1" fmla="*/ 100394 h 183169"/>
                <a:gd name="connsiteX2" fmla="*/ 22598 w 199267"/>
                <a:gd name="connsiteY2" fmla="*/ 151948 h 183169"/>
                <a:gd name="connsiteX3" fmla="*/ 98572 w 199267"/>
                <a:gd name="connsiteY3" fmla="*/ 0 h 183169"/>
                <a:gd name="connsiteX0" fmla="*/ 98572 w 199267"/>
                <a:gd name="connsiteY0" fmla="*/ 0 h 189555"/>
                <a:gd name="connsiteX1" fmla="*/ 198966 w 199267"/>
                <a:gd name="connsiteY1" fmla="*/ 100394 h 189555"/>
                <a:gd name="connsiteX2" fmla="*/ 22598 w 199267"/>
                <a:gd name="connsiteY2" fmla="*/ 160089 h 189555"/>
                <a:gd name="connsiteX3" fmla="*/ 98572 w 199267"/>
                <a:gd name="connsiteY3" fmla="*/ 0 h 189555"/>
                <a:gd name="connsiteX0" fmla="*/ 99761 w 200456"/>
                <a:gd name="connsiteY0" fmla="*/ 0 h 189555"/>
                <a:gd name="connsiteX1" fmla="*/ 200155 w 200456"/>
                <a:gd name="connsiteY1" fmla="*/ 100394 h 189555"/>
                <a:gd name="connsiteX2" fmla="*/ 23787 w 200456"/>
                <a:gd name="connsiteY2" fmla="*/ 160089 h 189555"/>
                <a:gd name="connsiteX3" fmla="*/ 99761 w 200456"/>
                <a:gd name="connsiteY3" fmla="*/ 0 h 189555"/>
                <a:gd name="connsiteX0" fmla="*/ 100924 w 201619"/>
                <a:gd name="connsiteY0" fmla="*/ 0 h 189555"/>
                <a:gd name="connsiteX1" fmla="*/ 201318 w 201619"/>
                <a:gd name="connsiteY1" fmla="*/ 100394 h 189555"/>
                <a:gd name="connsiteX2" fmla="*/ 24950 w 201619"/>
                <a:gd name="connsiteY2" fmla="*/ 160089 h 189555"/>
                <a:gd name="connsiteX3" fmla="*/ 100924 w 201619"/>
                <a:gd name="connsiteY3" fmla="*/ 0 h 18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9" h="189555">
                  <a:moveTo>
                    <a:pt x="100924" y="0"/>
                  </a:moveTo>
                  <a:cubicBezTo>
                    <a:pt x="158810" y="19898"/>
                    <a:pt x="205840" y="61502"/>
                    <a:pt x="201318" y="100394"/>
                  </a:cubicBezTo>
                  <a:cubicBezTo>
                    <a:pt x="164235" y="155565"/>
                    <a:pt x="97307" y="232445"/>
                    <a:pt x="24950" y="160089"/>
                  </a:cubicBezTo>
                  <a:cubicBezTo>
                    <a:pt x="-41980" y="104013"/>
                    <a:pt x="40326" y="31655"/>
                    <a:pt x="10092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7" name="자유형: 도형 40">
              <a:extLst>
                <a:ext uri="{FF2B5EF4-FFF2-40B4-BE49-F238E27FC236}">
                  <a16:creationId xmlns:a16="http://schemas.microsoft.com/office/drawing/2014/main" xmlns="" id="{B5FE2769-41CD-479A-A211-6490AA5C4A95}"/>
                </a:ext>
              </a:extLst>
            </p:cNvPr>
            <p:cNvSpPr/>
            <p:nvPr/>
          </p:nvSpPr>
          <p:spPr>
            <a:xfrm>
              <a:off x="5855115" y="4627148"/>
              <a:ext cx="146129" cy="137385"/>
            </a:xfrm>
            <a:custGeom>
              <a:avLst/>
              <a:gdLst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389"/>
                <a:gd name="connsiteY0" fmla="*/ 0 h 176368"/>
                <a:gd name="connsiteX1" fmla="*/ 160088 w 160389"/>
                <a:gd name="connsiteY1" fmla="*/ 100394 h 176368"/>
                <a:gd name="connsiteX2" fmla="*/ 0 w 160389"/>
                <a:gd name="connsiteY2" fmla="*/ 176368 h 176368"/>
                <a:gd name="connsiteX3" fmla="*/ 59694 w 160389"/>
                <a:gd name="connsiteY3" fmla="*/ 0 h 176368"/>
                <a:gd name="connsiteX0" fmla="*/ 88271 w 188966"/>
                <a:gd name="connsiteY0" fmla="*/ 0 h 176368"/>
                <a:gd name="connsiteX1" fmla="*/ 188665 w 188966"/>
                <a:gd name="connsiteY1" fmla="*/ 100394 h 176368"/>
                <a:gd name="connsiteX2" fmla="*/ 28577 w 188966"/>
                <a:gd name="connsiteY2" fmla="*/ 176368 h 176368"/>
                <a:gd name="connsiteX3" fmla="*/ 88271 w 188966"/>
                <a:gd name="connsiteY3" fmla="*/ 0 h 176368"/>
                <a:gd name="connsiteX0" fmla="*/ 88271 w 188966"/>
                <a:gd name="connsiteY0" fmla="*/ 0 h 215755"/>
                <a:gd name="connsiteX1" fmla="*/ 188665 w 188966"/>
                <a:gd name="connsiteY1" fmla="*/ 100394 h 215755"/>
                <a:gd name="connsiteX2" fmla="*/ 28577 w 188966"/>
                <a:gd name="connsiteY2" fmla="*/ 176368 h 215755"/>
                <a:gd name="connsiteX3" fmla="*/ 88271 w 188966"/>
                <a:gd name="connsiteY3" fmla="*/ 0 h 215755"/>
                <a:gd name="connsiteX0" fmla="*/ 102244 w 202939"/>
                <a:gd name="connsiteY0" fmla="*/ 0 h 195606"/>
                <a:gd name="connsiteX1" fmla="*/ 202638 w 202939"/>
                <a:gd name="connsiteY1" fmla="*/ 100394 h 195606"/>
                <a:gd name="connsiteX2" fmla="*/ 26270 w 202939"/>
                <a:gd name="connsiteY2" fmla="*/ 151948 h 195606"/>
                <a:gd name="connsiteX3" fmla="*/ 102244 w 202939"/>
                <a:gd name="connsiteY3" fmla="*/ 0 h 195606"/>
                <a:gd name="connsiteX0" fmla="*/ 102244 w 202939"/>
                <a:gd name="connsiteY0" fmla="*/ 0 h 185005"/>
                <a:gd name="connsiteX1" fmla="*/ 202638 w 202939"/>
                <a:gd name="connsiteY1" fmla="*/ 100394 h 185005"/>
                <a:gd name="connsiteX2" fmla="*/ 26270 w 202939"/>
                <a:gd name="connsiteY2" fmla="*/ 151948 h 185005"/>
                <a:gd name="connsiteX3" fmla="*/ 102244 w 202939"/>
                <a:gd name="connsiteY3" fmla="*/ 0 h 185005"/>
                <a:gd name="connsiteX0" fmla="*/ 97875 w 198570"/>
                <a:gd name="connsiteY0" fmla="*/ 0 h 185005"/>
                <a:gd name="connsiteX1" fmla="*/ 198269 w 198570"/>
                <a:gd name="connsiteY1" fmla="*/ 100394 h 185005"/>
                <a:gd name="connsiteX2" fmla="*/ 21901 w 198570"/>
                <a:gd name="connsiteY2" fmla="*/ 151948 h 185005"/>
                <a:gd name="connsiteX3" fmla="*/ 97875 w 198570"/>
                <a:gd name="connsiteY3" fmla="*/ 0 h 185005"/>
                <a:gd name="connsiteX0" fmla="*/ 102019 w 202714"/>
                <a:gd name="connsiteY0" fmla="*/ 0 h 185005"/>
                <a:gd name="connsiteX1" fmla="*/ 202413 w 202714"/>
                <a:gd name="connsiteY1" fmla="*/ 100394 h 185005"/>
                <a:gd name="connsiteX2" fmla="*/ 26045 w 202714"/>
                <a:gd name="connsiteY2" fmla="*/ 151948 h 185005"/>
                <a:gd name="connsiteX3" fmla="*/ 102019 w 202714"/>
                <a:gd name="connsiteY3" fmla="*/ 0 h 185005"/>
                <a:gd name="connsiteX0" fmla="*/ 102019 w 202714"/>
                <a:gd name="connsiteY0" fmla="*/ 0 h 190379"/>
                <a:gd name="connsiteX1" fmla="*/ 202413 w 202714"/>
                <a:gd name="connsiteY1" fmla="*/ 100394 h 190379"/>
                <a:gd name="connsiteX2" fmla="*/ 26045 w 202714"/>
                <a:gd name="connsiteY2" fmla="*/ 151948 h 190379"/>
                <a:gd name="connsiteX3" fmla="*/ 102019 w 202714"/>
                <a:gd name="connsiteY3" fmla="*/ 0 h 190379"/>
                <a:gd name="connsiteX0" fmla="*/ 102019 w 202714"/>
                <a:gd name="connsiteY0" fmla="*/ 0 h 183169"/>
                <a:gd name="connsiteX1" fmla="*/ 202413 w 202714"/>
                <a:gd name="connsiteY1" fmla="*/ 100394 h 183169"/>
                <a:gd name="connsiteX2" fmla="*/ 26045 w 202714"/>
                <a:gd name="connsiteY2" fmla="*/ 151948 h 183169"/>
                <a:gd name="connsiteX3" fmla="*/ 102019 w 202714"/>
                <a:gd name="connsiteY3" fmla="*/ 0 h 183169"/>
                <a:gd name="connsiteX0" fmla="*/ 98572 w 199267"/>
                <a:gd name="connsiteY0" fmla="*/ 0 h 183169"/>
                <a:gd name="connsiteX1" fmla="*/ 198966 w 199267"/>
                <a:gd name="connsiteY1" fmla="*/ 100394 h 183169"/>
                <a:gd name="connsiteX2" fmla="*/ 22598 w 199267"/>
                <a:gd name="connsiteY2" fmla="*/ 151948 h 183169"/>
                <a:gd name="connsiteX3" fmla="*/ 98572 w 199267"/>
                <a:gd name="connsiteY3" fmla="*/ 0 h 183169"/>
                <a:gd name="connsiteX0" fmla="*/ 98572 w 199267"/>
                <a:gd name="connsiteY0" fmla="*/ 0 h 189555"/>
                <a:gd name="connsiteX1" fmla="*/ 198966 w 199267"/>
                <a:gd name="connsiteY1" fmla="*/ 100394 h 189555"/>
                <a:gd name="connsiteX2" fmla="*/ 22598 w 199267"/>
                <a:gd name="connsiteY2" fmla="*/ 160089 h 189555"/>
                <a:gd name="connsiteX3" fmla="*/ 98572 w 199267"/>
                <a:gd name="connsiteY3" fmla="*/ 0 h 189555"/>
                <a:gd name="connsiteX0" fmla="*/ 99761 w 200456"/>
                <a:gd name="connsiteY0" fmla="*/ 0 h 189555"/>
                <a:gd name="connsiteX1" fmla="*/ 200155 w 200456"/>
                <a:gd name="connsiteY1" fmla="*/ 100394 h 189555"/>
                <a:gd name="connsiteX2" fmla="*/ 23787 w 200456"/>
                <a:gd name="connsiteY2" fmla="*/ 160089 h 189555"/>
                <a:gd name="connsiteX3" fmla="*/ 99761 w 200456"/>
                <a:gd name="connsiteY3" fmla="*/ 0 h 189555"/>
                <a:gd name="connsiteX0" fmla="*/ 100924 w 201619"/>
                <a:gd name="connsiteY0" fmla="*/ 0 h 189555"/>
                <a:gd name="connsiteX1" fmla="*/ 201318 w 201619"/>
                <a:gd name="connsiteY1" fmla="*/ 100394 h 189555"/>
                <a:gd name="connsiteX2" fmla="*/ 24950 w 201619"/>
                <a:gd name="connsiteY2" fmla="*/ 160089 h 189555"/>
                <a:gd name="connsiteX3" fmla="*/ 100924 w 201619"/>
                <a:gd name="connsiteY3" fmla="*/ 0 h 18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9" h="189555">
                  <a:moveTo>
                    <a:pt x="100924" y="0"/>
                  </a:moveTo>
                  <a:cubicBezTo>
                    <a:pt x="158810" y="19898"/>
                    <a:pt x="205840" y="61502"/>
                    <a:pt x="201318" y="100394"/>
                  </a:cubicBezTo>
                  <a:cubicBezTo>
                    <a:pt x="164235" y="155565"/>
                    <a:pt x="97307" y="232445"/>
                    <a:pt x="24950" y="160089"/>
                  </a:cubicBezTo>
                  <a:cubicBezTo>
                    <a:pt x="-41980" y="104013"/>
                    <a:pt x="40326" y="31655"/>
                    <a:pt x="10092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</p:grpSp>
      <p:sp>
        <p:nvSpPr>
          <p:cNvPr id="28" name="Espace réservé du numéro de diapositive 27"/>
          <p:cNvSpPr>
            <a:spLocks noGrp="1"/>
          </p:cNvSpPr>
          <p:nvPr>
            <p:ph type="sldNum" sz="quarter" idx="11"/>
          </p:nvPr>
        </p:nvSpPr>
        <p:spPr>
          <a:xfrm>
            <a:off x="8737209" y="7129489"/>
            <a:ext cx="2743200" cy="262037"/>
          </a:xfrm>
        </p:spPr>
        <p:txBody>
          <a:bodyPr/>
          <a:lstStyle/>
          <a:p>
            <a:fld id="{4B598DDB-A902-48C8-9CD3-58F7F0DA2EE5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29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3774608" y="344921"/>
            <a:ext cx="4182782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b="1" dirty="0" smtClean="0"/>
              <a:t>NOS</a:t>
            </a:r>
            <a:r>
              <a:rPr lang="en-US" b="1" dirty="0" smtClean="0"/>
              <a:t> </a:t>
            </a:r>
            <a:r>
              <a:rPr lang="en-US" sz="4400" b="1" dirty="0" smtClean="0"/>
              <a:t>CLIENTS</a:t>
            </a:r>
            <a:endParaRPr lang="en-US" sz="44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="" xmlns:a16="http://schemas.microsoft.com/office/drawing/2014/main" id="{6D0FDF8F-D25E-4CB0-8E60-C13C20A472F5}"/>
              </a:ext>
            </a:extLst>
          </p:cNvPr>
          <p:cNvSpPr/>
          <p:nvPr/>
        </p:nvSpPr>
        <p:spPr>
          <a:xfrm>
            <a:off x="6342954" y="3727984"/>
            <a:ext cx="108000" cy="20547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9EC895F2-199F-4AA7-9816-829F92E8A8FD}"/>
              </a:ext>
            </a:extLst>
          </p:cNvPr>
          <p:cNvSpPr/>
          <p:nvPr/>
        </p:nvSpPr>
        <p:spPr>
          <a:xfrm>
            <a:off x="5909407" y="3951963"/>
            <a:ext cx="108000" cy="17301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B2BCE07A-E272-4331-A941-4A6B2E7577CE}"/>
              </a:ext>
            </a:extLst>
          </p:cNvPr>
          <p:cNvSpPr/>
          <p:nvPr/>
        </p:nvSpPr>
        <p:spPr>
          <a:xfrm>
            <a:off x="6720177" y="3951963"/>
            <a:ext cx="108000" cy="17301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987D8C96-CD43-4E9D-B551-CA43A7156406}"/>
              </a:ext>
            </a:extLst>
          </p:cNvPr>
          <p:cNvSpPr/>
          <p:nvPr/>
        </p:nvSpPr>
        <p:spPr>
          <a:xfrm>
            <a:off x="5504022" y="4746082"/>
            <a:ext cx="108000" cy="9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0CA4EB28-41F2-4611-9468-07BCAD70FB41}"/>
              </a:ext>
            </a:extLst>
          </p:cNvPr>
          <p:cNvSpPr/>
          <p:nvPr/>
        </p:nvSpPr>
        <p:spPr>
          <a:xfrm>
            <a:off x="7125562" y="4746082"/>
            <a:ext cx="108000" cy="9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36" name="Pentagon 10">
            <a:extLst>
              <a:ext uri="{FF2B5EF4-FFF2-40B4-BE49-F238E27FC236}">
                <a16:creationId xmlns="" xmlns:a16="http://schemas.microsoft.com/office/drawing/2014/main" id="{A3C9BA5E-64C6-4631-8856-255952B5FD98}"/>
              </a:ext>
            </a:extLst>
          </p:cNvPr>
          <p:cNvSpPr/>
          <p:nvPr/>
        </p:nvSpPr>
        <p:spPr>
          <a:xfrm>
            <a:off x="7144971" y="4746082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39" name="TextBox 11">
            <a:extLst>
              <a:ext uri="{FF2B5EF4-FFF2-40B4-BE49-F238E27FC236}">
                <a16:creationId xmlns="" xmlns:a16="http://schemas.microsoft.com/office/drawing/2014/main" id="{B7BE9FA4-49BB-49A0-8D78-11BC1918F024}"/>
              </a:ext>
            </a:extLst>
          </p:cNvPr>
          <p:cNvSpPr txBox="1"/>
          <p:nvPr/>
        </p:nvSpPr>
        <p:spPr>
          <a:xfrm>
            <a:off x="9201763" y="4961273"/>
            <a:ext cx="2552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Gestion du parc informatique.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40" name="Pentagon 14">
            <a:extLst>
              <a:ext uri="{FF2B5EF4-FFF2-40B4-BE49-F238E27FC236}">
                <a16:creationId xmlns="" xmlns:a16="http://schemas.microsoft.com/office/drawing/2014/main" id="{8D0EAD2F-CF67-4591-BB34-B59CCA0D3581}"/>
              </a:ext>
            </a:extLst>
          </p:cNvPr>
          <p:cNvSpPr/>
          <p:nvPr/>
        </p:nvSpPr>
        <p:spPr>
          <a:xfrm>
            <a:off x="6735049" y="3961486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41" name="Pentagon 15">
            <a:extLst>
              <a:ext uri="{FF2B5EF4-FFF2-40B4-BE49-F238E27FC236}">
                <a16:creationId xmlns="" xmlns:a16="http://schemas.microsoft.com/office/drawing/2014/main" id="{C5D75A09-42CA-4A57-A4B9-DFB9728489EA}"/>
              </a:ext>
            </a:extLst>
          </p:cNvPr>
          <p:cNvSpPr/>
          <p:nvPr/>
        </p:nvSpPr>
        <p:spPr>
          <a:xfrm flipH="1">
            <a:off x="2370102" y="4746082"/>
            <a:ext cx="3222839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42" name="Pentagon 16">
            <a:extLst>
              <a:ext uri="{FF2B5EF4-FFF2-40B4-BE49-F238E27FC236}">
                <a16:creationId xmlns="" xmlns:a16="http://schemas.microsoft.com/office/drawing/2014/main" id="{5A0A52AF-D986-4103-87F7-7901638EBE16}"/>
              </a:ext>
            </a:extLst>
          </p:cNvPr>
          <p:cNvSpPr/>
          <p:nvPr/>
        </p:nvSpPr>
        <p:spPr>
          <a:xfrm flipH="1">
            <a:off x="4097915" y="3961486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48" name="TextBox 20">
            <a:extLst>
              <a:ext uri="{FF2B5EF4-FFF2-40B4-BE49-F238E27FC236}">
                <a16:creationId xmlns="" xmlns:a16="http://schemas.microsoft.com/office/drawing/2014/main" id="{3C86880E-A02D-4B47-B6CE-CE25714EFAFD}"/>
              </a:ext>
            </a:extLst>
          </p:cNvPr>
          <p:cNvSpPr txBox="1"/>
          <p:nvPr/>
        </p:nvSpPr>
        <p:spPr>
          <a:xfrm>
            <a:off x="8984780" y="3898831"/>
            <a:ext cx="2552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 Réalisation du schéma directeur informatique.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="" xmlns:a16="http://schemas.microsoft.com/office/drawing/2014/main" id="{0DDD83A2-479E-45B8-BE41-4F7665987614}"/>
              </a:ext>
            </a:extLst>
          </p:cNvPr>
          <p:cNvSpPr txBox="1"/>
          <p:nvPr/>
        </p:nvSpPr>
        <p:spPr>
          <a:xfrm>
            <a:off x="450937" y="3947455"/>
            <a:ext cx="3450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/>
              <a:t>Fourniture, Installation et Mise en service d’un Progiciel de Gestion Intégré.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4" name="TextBox 26">
            <a:extLst>
              <a:ext uri="{FF2B5EF4-FFF2-40B4-BE49-F238E27FC236}">
                <a16:creationId xmlns="" xmlns:a16="http://schemas.microsoft.com/office/drawing/2014/main" id="{468EC74D-4664-4152-AA29-8780973A1C85}"/>
              </a:ext>
            </a:extLst>
          </p:cNvPr>
          <p:cNvSpPr txBox="1"/>
          <p:nvPr/>
        </p:nvSpPr>
        <p:spPr>
          <a:xfrm>
            <a:off x="5017286" y="2624276"/>
            <a:ext cx="255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 Archivage Physique et Numérique 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5" name="Pentagon 30">
            <a:extLst>
              <a:ext uri="{FF2B5EF4-FFF2-40B4-BE49-F238E27FC236}">
                <a16:creationId xmlns="" xmlns:a16="http://schemas.microsoft.com/office/drawing/2014/main" id="{1E11A068-B787-4E72-8802-1F804E4190BB}"/>
              </a:ext>
            </a:extLst>
          </p:cNvPr>
          <p:cNvSpPr/>
          <p:nvPr/>
        </p:nvSpPr>
        <p:spPr>
          <a:xfrm>
            <a:off x="4755011" y="3157841"/>
            <a:ext cx="3211003" cy="484632"/>
          </a:xfrm>
          <a:custGeom>
            <a:avLst/>
            <a:gdLst/>
            <a:ahLst/>
            <a:cxnLst/>
            <a:rect l="l" t="t" r="r" b="b"/>
            <a:pathLst>
              <a:path w="3211003" h="484632">
                <a:moveTo>
                  <a:pt x="242316" y="0"/>
                </a:moveTo>
                <a:lnTo>
                  <a:pt x="1591003" y="0"/>
                </a:lnTo>
                <a:lnTo>
                  <a:pt x="1620000" y="0"/>
                </a:lnTo>
                <a:lnTo>
                  <a:pt x="2968687" y="0"/>
                </a:lnTo>
                <a:lnTo>
                  <a:pt x="3211003" y="242316"/>
                </a:lnTo>
                <a:lnTo>
                  <a:pt x="2968687" y="484632"/>
                </a:lnTo>
                <a:lnTo>
                  <a:pt x="1620000" y="484632"/>
                </a:lnTo>
                <a:lnTo>
                  <a:pt x="1591003" y="484632"/>
                </a:lnTo>
                <a:lnTo>
                  <a:pt x="242316" y="484632"/>
                </a:lnTo>
                <a:lnTo>
                  <a:pt x="0" y="24231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56" name="TextBox 28">
            <a:extLst>
              <a:ext uri="{FF2B5EF4-FFF2-40B4-BE49-F238E27FC236}">
                <a16:creationId xmlns="" xmlns:a16="http://schemas.microsoft.com/office/drawing/2014/main" id="{66211AE8-341A-4EC7-89F5-3DF90693C771}"/>
              </a:ext>
            </a:extLst>
          </p:cNvPr>
          <p:cNvSpPr txBox="1"/>
          <p:nvPr/>
        </p:nvSpPr>
        <p:spPr>
          <a:xfrm>
            <a:off x="5570457" y="3246269"/>
            <a:ext cx="1952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err="1" smtClean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Fonds</a:t>
            </a:r>
            <a:r>
              <a:rPr lang="en-US" altLang="ko-KR" sz="2000" b="1" dirty="0" smtClean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2000" b="1" dirty="0" err="1" smtClean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routier</a:t>
            </a:r>
            <a:endParaRPr lang="ko-KR" altLang="en-US" sz="20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7" name="TextBox 29">
            <a:extLst>
              <a:ext uri="{FF2B5EF4-FFF2-40B4-BE49-F238E27FC236}">
                <a16:creationId xmlns="" xmlns:a16="http://schemas.microsoft.com/office/drawing/2014/main" id="{6ACD983D-30E0-4E38-B01C-D11114875EEA}"/>
              </a:ext>
            </a:extLst>
          </p:cNvPr>
          <p:cNvSpPr txBox="1"/>
          <p:nvPr/>
        </p:nvSpPr>
        <p:spPr>
          <a:xfrm>
            <a:off x="4317345" y="3977870"/>
            <a:ext cx="159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err="1" smtClean="0">
                <a:solidFill>
                  <a:schemeClr val="accent2"/>
                </a:solidFill>
              </a:rPr>
              <a:t>Campost</a:t>
            </a:r>
            <a:endParaRPr lang="fr-FR" sz="2400" i="1" dirty="0">
              <a:solidFill>
                <a:schemeClr val="accent2"/>
              </a:solidFill>
            </a:endParaRPr>
          </a:p>
        </p:txBody>
      </p:sp>
      <p:sp>
        <p:nvSpPr>
          <p:cNvPr id="58" name="TextBox 30">
            <a:extLst>
              <a:ext uri="{FF2B5EF4-FFF2-40B4-BE49-F238E27FC236}">
                <a16:creationId xmlns="" xmlns:a16="http://schemas.microsoft.com/office/drawing/2014/main" id="{960D5D1F-5E15-4418-94FB-A504AC62D9AD}"/>
              </a:ext>
            </a:extLst>
          </p:cNvPr>
          <p:cNvSpPr txBox="1"/>
          <p:nvPr/>
        </p:nvSpPr>
        <p:spPr>
          <a:xfrm>
            <a:off x="3242818" y="4739499"/>
            <a:ext cx="2247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i="1" dirty="0" smtClean="0">
                <a:solidFill>
                  <a:schemeClr val="accent3"/>
                </a:solidFill>
              </a:rPr>
              <a:t>CAMWATER</a:t>
            </a:r>
            <a:endParaRPr lang="fr-FR" sz="2400" i="1" dirty="0">
              <a:solidFill>
                <a:schemeClr val="accent3"/>
              </a:solidFill>
            </a:endParaRPr>
          </a:p>
        </p:txBody>
      </p:sp>
      <p:sp>
        <p:nvSpPr>
          <p:cNvPr id="59" name="TextBox 31">
            <a:extLst>
              <a:ext uri="{FF2B5EF4-FFF2-40B4-BE49-F238E27FC236}">
                <a16:creationId xmlns="" xmlns:a16="http://schemas.microsoft.com/office/drawing/2014/main" id="{983E875B-CA1C-48CE-9360-0BBF008593FD}"/>
              </a:ext>
            </a:extLst>
          </p:cNvPr>
          <p:cNvSpPr txBox="1"/>
          <p:nvPr/>
        </p:nvSpPr>
        <p:spPr>
          <a:xfrm>
            <a:off x="7229047" y="4746919"/>
            <a:ext cx="159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CCA Bank</a:t>
            </a:r>
            <a:endParaRPr lang="ko-KR" altLang="en-US" sz="2400" b="1" dirty="0">
              <a:solidFill>
                <a:schemeClr val="bg1">
                  <a:lumMod val="50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0" name="TextBox 32">
            <a:extLst>
              <a:ext uri="{FF2B5EF4-FFF2-40B4-BE49-F238E27FC236}">
                <a16:creationId xmlns="" xmlns:a16="http://schemas.microsoft.com/office/drawing/2014/main" id="{3D68DC4F-6C57-4033-AD85-E705874ADB27}"/>
              </a:ext>
            </a:extLst>
          </p:cNvPr>
          <p:cNvSpPr txBox="1"/>
          <p:nvPr/>
        </p:nvSpPr>
        <p:spPr>
          <a:xfrm>
            <a:off x="6856390" y="3951963"/>
            <a:ext cx="1592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sopecam</a:t>
            </a:r>
            <a:endParaRPr lang="ko-KR" altLang="en-US" sz="2400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1" name="Espace réservé du numéro de diapositive 37"/>
          <p:cNvSpPr txBox="1">
            <a:spLocks/>
          </p:cNvSpPr>
          <p:nvPr/>
        </p:nvSpPr>
        <p:spPr>
          <a:xfrm>
            <a:off x="8889609" y="7281889"/>
            <a:ext cx="2743200" cy="2620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598DDB-A902-48C8-9CD3-58F7F0DA2EE5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68" name="Rectangle 14"/>
          <p:cNvSpPr>
            <a:spLocks noChangeArrowheads="1"/>
          </p:cNvSpPr>
          <p:nvPr/>
        </p:nvSpPr>
        <p:spPr bwMode="auto">
          <a:xfrm>
            <a:off x="1211060937" y="42212"/>
            <a:ext cx="1784350" cy="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3958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900" b="0" i="0" u="none" strike="noStrike" cap="none" normalizeH="0" baseline="0" smtClean="0">
                <a:ln>
                  <a:noFill/>
                </a:ln>
                <a:solidFill>
                  <a:srgbClr val="BDBDBD"/>
                </a:solidFill>
                <a:effectLst/>
                <a:latin typeface="Roboto"/>
                <a:hlinkClick r:id="rId3"/>
              </a:rPr>
              <a:t>  </a:t>
            </a:r>
            <a:r>
              <a:rPr kumimoji="0" lang="fr-FR" sz="700" b="0" i="0" u="none" strike="noStrike" cap="none" normalizeH="0" baseline="0" smtClean="0">
                <a:ln>
                  <a:noFill/>
                </a:ln>
                <a:solidFill>
                  <a:srgbClr val="BDBDBD"/>
                </a:solidFill>
                <a:effectLst/>
                <a:latin typeface="Roboto"/>
              </a:rPr>
              <a:t> </a:t>
            </a:r>
            <a:r>
              <a:rPr kumimoji="0" lang="fr-FR" sz="900" b="0" i="0" u="none" strike="noStrike" cap="none" normalizeH="0" baseline="0" smtClean="0">
                <a:ln>
                  <a:noFill/>
                </a:ln>
                <a:solidFill>
                  <a:srgbClr val="BDBDBD"/>
                </a:solidFill>
                <a:effectLst/>
                <a:latin typeface="Roboto"/>
              </a:rPr>
              <a:t>    Fr</a:t>
            </a:r>
            <a:r>
              <a:rPr kumimoji="0" lang="fr-FR" sz="900" b="0" i="0" u="none" strike="noStrike" cap="none" normalizeH="0" baseline="0" smtClean="0">
                <a:ln>
                  <a:noFill/>
                </a:ln>
                <a:solidFill>
                  <a:srgbClr val="BDBDBD"/>
                </a:solidFill>
                <a:effectLst/>
                <a:latin typeface="Roboto"/>
                <a:hlinkClick r:id="rId3"/>
              </a:rPr>
              <a:t>ançais</a:t>
            </a:r>
            <a:endParaRPr kumimoji="0" lang="fr-FR" sz="1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900" b="0" i="0" u="none" strike="noStrike" cap="none" normalizeH="0" baseline="0" smtClean="0">
                <a:ln>
                  <a:noFill/>
                </a:ln>
                <a:solidFill>
                  <a:srgbClr val="BDBDBD"/>
                </a:solidFill>
                <a:effectLst/>
                <a:latin typeface="Roboto"/>
              </a:rPr>
              <a:t/>
            </a:r>
            <a:br>
              <a:rPr kumimoji="0" lang="fr-FR" sz="900" b="0" i="0" u="none" strike="noStrike" cap="none" normalizeH="0" baseline="0" smtClean="0">
                <a:ln>
                  <a:noFill/>
                </a:ln>
                <a:solidFill>
                  <a:srgbClr val="BDBDBD"/>
                </a:solidFill>
                <a:effectLst/>
                <a:latin typeface="Roboto"/>
              </a:rPr>
            </a:br>
            <a:endParaRPr kumimoji="0" lang="fr-FR" sz="900" b="0" i="0" u="none" strike="noStrike" cap="none" normalizeH="0" baseline="0" smtClean="0">
              <a:ln>
                <a:noFill/>
              </a:ln>
              <a:solidFill>
                <a:srgbClr val="BDBDBD"/>
              </a:solidFill>
              <a:effectLst/>
              <a:latin typeface="Roboto"/>
            </a:endParaRPr>
          </a:p>
        </p:txBody>
      </p:sp>
      <p:sp>
        <p:nvSpPr>
          <p:cNvPr id="78" name="TextBox 23">
            <a:extLst>
              <a:ext uri="{FF2B5EF4-FFF2-40B4-BE49-F238E27FC236}">
                <a16:creationId xmlns="" xmlns:a16="http://schemas.microsoft.com/office/drawing/2014/main" id="{0DDD83A2-479E-45B8-BE41-4F7665987614}"/>
              </a:ext>
            </a:extLst>
          </p:cNvPr>
          <p:cNvSpPr txBox="1"/>
          <p:nvPr/>
        </p:nvSpPr>
        <p:spPr>
          <a:xfrm>
            <a:off x="141347" y="5263712"/>
            <a:ext cx="3394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400" dirty="0"/>
              <a:t>Fourniture des équipements et logiciels pour l’élaboration des études.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6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0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9" grpId="0"/>
      <p:bldP spid="40" grpId="0" animBg="1"/>
      <p:bldP spid="41" grpId="0" animBg="1"/>
      <p:bldP spid="42" grpId="0" animBg="1"/>
      <p:bldP spid="48" grpId="0"/>
      <p:bldP spid="51" grpId="0"/>
      <p:bldP spid="54" grpId="0"/>
      <p:bldP spid="55" grpId="0" animBg="1"/>
      <p:bldP spid="56" grpId="0"/>
      <p:bldP spid="57" grpId="0"/>
      <p:bldP spid="58" grpId="0"/>
      <p:bldP spid="59" grpId="0"/>
      <p:bldP spid="60" grpId="0"/>
      <p:bldP spid="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78716" y="636523"/>
            <a:ext cx="7803715" cy="724247"/>
          </a:xfrm>
        </p:spPr>
        <p:txBody>
          <a:bodyPr/>
          <a:lstStyle/>
          <a:p>
            <a:r>
              <a:rPr lang="en-US" dirty="0" smtClean="0">
                <a:latin typeface="Candara" panose="020E0502030303020204" pitchFamily="34" charset="0"/>
              </a:rPr>
              <a:t>NOS PARTENAIRES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43997AA-366C-4002-B0FD-967BCBDAA30B}"/>
              </a:ext>
            </a:extLst>
          </p:cNvPr>
          <p:cNvSpPr txBox="1"/>
          <p:nvPr/>
        </p:nvSpPr>
        <p:spPr>
          <a:xfrm>
            <a:off x="7482722" y="1868393"/>
            <a:ext cx="1986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cap="all" dirty="0" smtClean="0">
                <a:solidFill>
                  <a:schemeClr val="accent4"/>
                </a:solidFill>
                <a:hlinkClick r:id="rId3"/>
              </a:rPr>
              <a:t>TALEND</a:t>
            </a:r>
            <a:endParaRPr lang="fr-FR" sz="2800" b="1" cap="all" dirty="0">
              <a:solidFill>
                <a:schemeClr val="accent4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AF125DDF-54C0-44F1-9312-CC567147E6D6}"/>
              </a:ext>
            </a:extLst>
          </p:cNvPr>
          <p:cNvGrpSpPr/>
          <p:nvPr/>
        </p:nvGrpSpPr>
        <p:grpSpPr>
          <a:xfrm rot="10800000" flipH="1">
            <a:off x="610098" y="2848602"/>
            <a:ext cx="2127533" cy="2127533"/>
            <a:chOff x="6876256" y="3063517"/>
            <a:chExt cx="1944216" cy="1944216"/>
          </a:xfrm>
          <a:scene3d>
            <a:camera prst="perspectiveLeft">
              <a:rot lat="0" lon="3900000" rev="0"/>
            </a:camera>
            <a:lightRig rig="threePt" dir="t"/>
          </a:scene3d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D4F344A5-D92C-4603-A473-E966BA62A68D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C3D9F7C8-DFDE-4FE7-9999-7B888487F58A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xmlns="" id="{4D964D23-0A44-4C3A-8202-130EAAE36554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solidFill>
              <a:schemeClr val="accent4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9F42F8BA-36EB-4CDA-9C34-2FBFA3D0D547}"/>
              </a:ext>
            </a:extLst>
          </p:cNvPr>
          <p:cNvSpPr/>
          <p:nvPr/>
        </p:nvSpPr>
        <p:spPr>
          <a:xfrm>
            <a:off x="6656598" y="4549699"/>
            <a:ext cx="594864" cy="59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F0270141-EAEF-4DB8-BE02-068A9E67E9FC}"/>
              </a:ext>
            </a:extLst>
          </p:cNvPr>
          <p:cNvSpPr/>
          <p:nvPr/>
        </p:nvSpPr>
        <p:spPr>
          <a:xfrm>
            <a:off x="6656598" y="3626846"/>
            <a:ext cx="594864" cy="594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B8E337CC-A763-4D05-9509-C4A9D2828580}"/>
              </a:ext>
            </a:extLst>
          </p:cNvPr>
          <p:cNvSpPr/>
          <p:nvPr/>
        </p:nvSpPr>
        <p:spPr>
          <a:xfrm>
            <a:off x="6656598" y="2703994"/>
            <a:ext cx="594864" cy="59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xmlns="" id="{3BE05377-4603-403A-A13B-77D1DF41A42C}"/>
              </a:ext>
            </a:extLst>
          </p:cNvPr>
          <p:cNvSpPr/>
          <p:nvPr/>
        </p:nvSpPr>
        <p:spPr>
          <a:xfrm rot="10800000">
            <a:off x="3615054" y="3654339"/>
            <a:ext cx="1400486" cy="276883"/>
          </a:xfrm>
          <a:prstGeom prst="parallelogram">
            <a:avLst>
              <a:gd name="adj" fmla="val 1922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1B20DF86-2CE8-449A-9346-3AA4C54078C2}"/>
              </a:ext>
            </a:extLst>
          </p:cNvPr>
          <p:cNvSpPr/>
          <p:nvPr/>
        </p:nvSpPr>
        <p:spPr>
          <a:xfrm>
            <a:off x="6656598" y="5472554"/>
            <a:ext cx="594864" cy="5948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AD4AE32-2565-486C-BF53-0B038014A932}"/>
              </a:ext>
            </a:extLst>
          </p:cNvPr>
          <p:cNvSpPr/>
          <p:nvPr/>
        </p:nvSpPr>
        <p:spPr>
          <a:xfrm>
            <a:off x="6656598" y="1781141"/>
            <a:ext cx="594864" cy="594864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E84459F8-5881-4DEB-8A81-B89DA92F1CB7}"/>
              </a:ext>
            </a:extLst>
          </p:cNvPr>
          <p:cNvSpPr/>
          <p:nvPr/>
        </p:nvSpPr>
        <p:spPr>
          <a:xfrm>
            <a:off x="4488662" y="3741945"/>
            <a:ext cx="966653" cy="55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249C4E87-AE40-4F8D-B76D-0F3FE3C5E753}"/>
              </a:ext>
            </a:extLst>
          </p:cNvPr>
          <p:cNvSpPr/>
          <p:nvPr/>
        </p:nvSpPr>
        <p:spPr>
          <a:xfrm>
            <a:off x="4488662" y="3819197"/>
            <a:ext cx="966653" cy="557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DCEBC72B-82D4-4B5A-9E29-9A6C7DF9679D}"/>
              </a:ext>
            </a:extLst>
          </p:cNvPr>
          <p:cNvSpPr/>
          <p:nvPr/>
        </p:nvSpPr>
        <p:spPr>
          <a:xfrm>
            <a:off x="4488662" y="3896449"/>
            <a:ext cx="966653" cy="5576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8F5405A9-7AFD-4CD6-895B-4CC9E600198B}"/>
              </a:ext>
            </a:extLst>
          </p:cNvPr>
          <p:cNvSpPr/>
          <p:nvPr/>
        </p:nvSpPr>
        <p:spPr>
          <a:xfrm>
            <a:off x="4488662" y="3973701"/>
            <a:ext cx="966653" cy="55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E68A8935-BBBB-4065-80B9-2A9DD8DE3D40}"/>
              </a:ext>
            </a:extLst>
          </p:cNvPr>
          <p:cNvSpPr/>
          <p:nvPr/>
        </p:nvSpPr>
        <p:spPr>
          <a:xfrm>
            <a:off x="4488662" y="4050952"/>
            <a:ext cx="966653" cy="557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233B169F-B6F7-48B5-B5C3-3FAAAF1B142C}"/>
              </a:ext>
            </a:extLst>
          </p:cNvPr>
          <p:cNvGrpSpPr/>
          <p:nvPr/>
        </p:nvGrpSpPr>
        <p:grpSpPr>
          <a:xfrm>
            <a:off x="1673863" y="3262299"/>
            <a:ext cx="3404656" cy="1346565"/>
            <a:chOff x="903886" y="3331350"/>
            <a:chExt cx="3297058" cy="1304009"/>
          </a:xfrm>
        </p:grpSpPr>
        <p:sp>
          <p:nvSpPr>
            <p:cNvPr id="39" name="Rectangle 34">
              <a:extLst>
                <a:ext uri="{FF2B5EF4-FFF2-40B4-BE49-F238E27FC236}">
                  <a16:creationId xmlns:a16="http://schemas.microsoft.com/office/drawing/2014/main" xmlns="" id="{61085DFF-D2A6-4757-BC9C-B6911BE3148F}"/>
                </a:ext>
              </a:extLst>
            </p:cNvPr>
            <p:cNvSpPr/>
            <p:nvPr/>
          </p:nvSpPr>
          <p:spPr>
            <a:xfrm>
              <a:off x="903886" y="3968006"/>
              <a:ext cx="704227" cy="36000"/>
            </a:xfrm>
            <a:custGeom>
              <a:avLst/>
              <a:gdLst/>
              <a:ahLst/>
              <a:cxnLst/>
              <a:rect l="l" t="t" r="r" b="b"/>
              <a:pathLst>
                <a:path w="704227" h="36000">
                  <a:moveTo>
                    <a:pt x="0" y="0"/>
                  </a:moveTo>
                  <a:lnTo>
                    <a:pt x="704227" y="0"/>
                  </a:lnTo>
                  <a:lnTo>
                    <a:pt x="704227" y="36000"/>
                  </a:lnTo>
                  <a:lnTo>
                    <a:pt x="0" y="360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xmlns="" id="{3C5EDA7E-EAC2-42DC-BA31-82F98D89F64F}"/>
                </a:ext>
              </a:extLst>
            </p:cNvPr>
            <p:cNvGrpSpPr/>
            <p:nvPr/>
          </p:nvGrpSpPr>
          <p:grpSpPr>
            <a:xfrm>
              <a:off x="1475656" y="3331350"/>
              <a:ext cx="2725288" cy="1304009"/>
              <a:chOff x="1475656" y="3331350"/>
              <a:chExt cx="2725288" cy="1304009"/>
            </a:xfrm>
          </p:grpSpPr>
          <p:sp>
            <p:nvSpPr>
              <p:cNvPr id="41" name="Parallelogram 40">
                <a:extLst>
                  <a:ext uri="{FF2B5EF4-FFF2-40B4-BE49-F238E27FC236}">
                    <a16:creationId xmlns:a16="http://schemas.microsoft.com/office/drawing/2014/main" xmlns="" id="{3DD0C1A1-1C2E-4ABE-8BA7-25BE1B74C75A}"/>
                  </a:ext>
                </a:extLst>
              </p:cNvPr>
              <p:cNvSpPr/>
              <p:nvPr/>
            </p:nvSpPr>
            <p:spPr>
              <a:xfrm rot="10680000" flipH="1">
                <a:off x="2793780" y="4038224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latin typeface="Candara" panose="020E0502030303020204" pitchFamily="34" charset="0"/>
                </a:endParaRPr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:a16="http://schemas.microsoft.com/office/drawing/2014/main" xmlns="" id="{FAA098A8-6698-44B6-8D31-46D25DF7D96F}"/>
                  </a:ext>
                </a:extLst>
              </p:cNvPr>
              <p:cNvSpPr/>
              <p:nvPr/>
            </p:nvSpPr>
            <p:spPr>
              <a:xfrm rot="10920000">
                <a:off x="2793780" y="3331350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latin typeface="Candara" panose="020E0502030303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xmlns="" id="{AFF4B2DD-ACCF-4187-A0B1-2C8698891D41}"/>
                  </a:ext>
                </a:extLst>
              </p:cNvPr>
              <p:cNvGrpSpPr/>
              <p:nvPr/>
            </p:nvGrpSpPr>
            <p:grpSpPr>
              <a:xfrm>
                <a:off x="1475656" y="3862961"/>
                <a:ext cx="2152334" cy="246090"/>
                <a:chOff x="1688158" y="3440846"/>
                <a:chExt cx="1659706" cy="379529"/>
              </a:xfrm>
            </p:grpSpPr>
            <p:sp>
              <p:nvSpPr>
                <p:cNvPr id="45" name="Trapezoid 33">
                  <a:extLst>
                    <a:ext uri="{FF2B5EF4-FFF2-40B4-BE49-F238E27FC236}">
                      <a16:creationId xmlns:a16="http://schemas.microsoft.com/office/drawing/2014/main" xmlns="" id="{8F03E05A-CFBC-4422-8C99-19A95C4DDBD0}"/>
                    </a:ext>
                  </a:extLst>
                </p:cNvPr>
                <p:cNvSpPr/>
                <p:nvPr/>
              </p:nvSpPr>
              <p:spPr>
                <a:xfrm rot="5400000" flipH="1">
                  <a:off x="2653493" y="3090551"/>
                  <a:ext cx="308621" cy="108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1" h="1080120">
                      <a:moveTo>
                        <a:pt x="308621" y="1080120"/>
                      </a:moveTo>
                      <a:lnTo>
                        <a:pt x="232649" y="0"/>
                      </a:lnTo>
                      <a:lnTo>
                        <a:pt x="75972" y="0"/>
                      </a:lnTo>
                      <a:lnTo>
                        <a:pt x="0" y="108012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Chord 45">
                  <a:extLst>
                    <a:ext uri="{FF2B5EF4-FFF2-40B4-BE49-F238E27FC236}">
                      <a16:creationId xmlns:a16="http://schemas.microsoft.com/office/drawing/2014/main" xmlns="" id="{4211E5DD-CA5C-4F4B-9DE5-AD3F17D00AC0}"/>
                    </a:ext>
                  </a:extLst>
                </p:cNvPr>
                <p:cNvSpPr/>
                <p:nvPr/>
              </p:nvSpPr>
              <p:spPr>
                <a:xfrm>
                  <a:off x="1688158" y="3454556"/>
                  <a:ext cx="155575" cy="352111"/>
                </a:xfrm>
                <a:prstGeom prst="chord">
                  <a:avLst>
                    <a:gd name="adj1" fmla="val 5391179"/>
                    <a:gd name="adj2" fmla="val 1620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7" name="Trapezoid 37">
                  <a:extLst>
                    <a:ext uri="{FF2B5EF4-FFF2-40B4-BE49-F238E27FC236}">
                      <a16:creationId xmlns:a16="http://schemas.microsoft.com/office/drawing/2014/main" xmlns="" id="{78B7AA01-3133-49A1-9E4E-2400AFB045CD}"/>
                    </a:ext>
                  </a:extLst>
                </p:cNvPr>
                <p:cNvSpPr/>
                <p:nvPr/>
              </p:nvSpPr>
              <p:spPr>
                <a:xfrm rot="5400000" flipH="1">
                  <a:off x="1825951" y="3378583"/>
                  <a:ext cx="379529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29" h="504056">
                      <a:moveTo>
                        <a:pt x="379529" y="504056"/>
                      </a:moveTo>
                      <a:lnTo>
                        <a:pt x="344075" y="0"/>
                      </a:lnTo>
                      <a:lnTo>
                        <a:pt x="35454" y="0"/>
                      </a:lnTo>
                      <a:lnTo>
                        <a:pt x="0" y="50405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4" name="Parallelogram 43">
                <a:extLst>
                  <a:ext uri="{FF2B5EF4-FFF2-40B4-BE49-F238E27FC236}">
                    <a16:creationId xmlns:a16="http://schemas.microsoft.com/office/drawing/2014/main" xmlns="" id="{939CEFD3-3525-43BA-AE9D-63D482D72FEB}"/>
                  </a:ext>
                </a:extLst>
              </p:cNvPr>
              <p:cNvSpPr/>
              <p:nvPr/>
            </p:nvSpPr>
            <p:spPr>
              <a:xfrm rot="10800000" flipH="1">
                <a:off x="2788579" y="3979133"/>
                <a:ext cx="1412365" cy="268133"/>
              </a:xfrm>
              <a:prstGeom prst="parallelogram">
                <a:avLst>
                  <a:gd name="adj" fmla="val 20586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latin typeface="Candara" panose="020E0502030303020204" pitchFamily="34" charset="0"/>
                </a:endParaRPr>
              </a:p>
            </p:txBody>
          </p:sp>
        </p:grp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xmlns="" id="{643D6B73-DCC6-4A78-BDBC-0C65DE1E5B09}"/>
              </a:ext>
            </a:extLst>
          </p:cNvPr>
          <p:cNvSpPr/>
          <p:nvPr/>
        </p:nvSpPr>
        <p:spPr>
          <a:xfrm>
            <a:off x="5453688" y="1781144"/>
            <a:ext cx="1204814" cy="2019981"/>
          </a:xfrm>
          <a:custGeom>
            <a:avLst/>
            <a:gdLst>
              <a:gd name="connsiteX0" fmla="*/ 0 w 1177747"/>
              <a:gd name="connsiteY0" fmla="*/ 1945843 h 1945843"/>
              <a:gd name="connsiteX1" fmla="*/ 1177747 w 1177747"/>
              <a:gd name="connsiteY1" fmla="*/ 0 h 1945843"/>
              <a:gd name="connsiteX2" fmla="*/ 1177747 w 1177747"/>
              <a:gd name="connsiteY2" fmla="*/ 563270 h 1945843"/>
              <a:gd name="connsiteX3" fmla="*/ 0 w 1177747"/>
              <a:gd name="connsiteY3" fmla="*/ 1945843 h 1945843"/>
              <a:gd name="connsiteX0" fmla="*/ 0 w 1177747"/>
              <a:gd name="connsiteY0" fmla="*/ 1945843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45843 h 2001427"/>
              <a:gd name="connsiteX0" fmla="*/ 0 w 1177747"/>
              <a:gd name="connsiteY0" fmla="*/ 1905052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05052 h 2001427"/>
              <a:gd name="connsiteX0" fmla="*/ 0 w 1177747"/>
              <a:gd name="connsiteY0" fmla="*/ 1905052 h 1967434"/>
              <a:gd name="connsiteX1" fmla="*/ 1177747 w 1177747"/>
              <a:gd name="connsiteY1" fmla="*/ 0 h 1967434"/>
              <a:gd name="connsiteX2" fmla="*/ 1177747 w 1177747"/>
              <a:gd name="connsiteY2" fmla="*/ 563270 h 1967434"/>
              <a:gd name="connsiteX3" fmla="*/ 4432 w 1177747"/>
              <a:gd name="connsiteY3" fmla="*/ 1967434 h 1967434"/>
              <a:gd name="connsiteX4" fmla="*/ 0 w 1177747"/>
              <a:gd name="connsiteY4" fmla="*/ 1905052 h 1967434"/>
              <a:gd name="connsiteX0" fmla="*/ 0 w 1181147"/>
              <a:gd name="connsiteY0" fmla="*/ 1905052 h 1967434"/>
              <a:gd name="connsiteX1" fmla="*/ 1177747 w 1181147"/>
              <a:gd name="connsiteY1" fmla="*/ 0 h 1967434"/>
              <a:gd name="connsiteX2" fmla="*/ 1181147 w 1181147"/>
              <a:gd name="connsiteY2" fmla="*/ 580267 h 1967434"/>
              <a:gd name="connsiteX3" fmla="*/ 4432 w 1181147"/>
              <a:gd name="connsiteY3" fmla="*/ 1967434 h 1967434"/>
              <a:gd name="connsiteX4" fmla="*/ 0 w 1181147"/>
              <a:gd name="connsiteY4" fmla="*/ 1905052 h 1967434"/>
              <a:gd name="connsiteX0" fmla="*/ 0 w 1181147"/>
              <a:gd name="connsiteY0" fmla="*/ 1891455 h 1953837"/>
              <a:gd name="connsiteX1" fmla="*/ 1174347 w 1181147"/>
              <a:gd name="connsiteY1" fmla="*/ 0 h 1953837"/>
              <a:gd name="connsiteX2" fmla="*/ 1181147 w 1181147"/>
              <a:gd name="connsiteY2" fmla="*/ 566670 h 1953837"/>
              <a:gd name="connsiteX3" fmla="*/ 4432 w 1181147"/>
              <a:gd name="connsiteY3" fmla="*/ 1953837 h 1953837"/>
              <a:gd name="connsiteX4" fmla="*/ 0 w 1181147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66670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73468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457 w 1180262"/>
              <a:gd name="connsiteY0" fmla="*/ 1903679 h 1953837"/>
              <a:gd name="connsiteX1" fmla="*/ 1180112 w 1180262"/>
              <a:gd name="connsiteY1" fmla="*/ 0 h 1953837"/>
              <a:gd name="connsiteX2" fmla="*/ 1176715 w 1180262"/>
              <a:gd name="connsiteY2" fmla="*/ 573468 h 1953837"/>
              <a:gd name="connsiteX3" fmla="*/ 0 w 1180262"/>
              <a:gd name="connsiteY3" fmla="*/ 1953837 h 1953837"/>
              <a:gd name="connsiteX4" fmla="*/ 457 w 118026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711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9785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1373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1373 h 1953837"/>
              <a:gd name="connsiteX0" fmla="*/ 457 w 1183065"/>
              <a:gd name="connsiteY0" fmla="*/ 1901373 h 1956143"/>
              <a:gd name="connsiteX1" fmla="*/ 1180112 w 1183065"/>
              <a:gd name="connsiteY1" fmla="*/ 0 h 1956143"/>
              <a:gd name="connsiteX2" fmla="*/ 1183065 w 1183065"/>
              <a:gd name="connsiteY2" fmla="*/ 572452 h 1956143"/>
              <a:gd name="connsiteX3" fmla="*/ 0 w 1183065"/>
              <a:gd name="connsiteY3" fmla="*/ 1956143 h 1956143"/>
              <a:gd name="connsiteX4" fmla="*/ 457 w 1183065"/>
              <a:gd name="connsiteY4" fmla="*/ 1901373 h 195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65" h="1956143">
                <a:moveTo>
                  <a:pt x="457" y="1901373"/>
                </a:moveTo>
                <a:lnTo>
                  <a:pt x="1180112" y="0"/>
                </a:lnTo>
                <a:cubicBezTo>
                  <a:pt x="1181245" y="193422"/>
                  <a:pt x="1181932" y="379030"/>
                  <a:pt x="1183065" y="572452"/>
                </a:cubicBezTo>
                <a:lnTo>
                  <a:pt x="0" y="1956143"/>
                </a:lnTo>
                <a:cubicBezTo>
                  <a:pt x="152" y="1939424"/>
                  <a:pt x="305" y="1918092"/>
                  <a:pt x="457" y="1901373"/>
                </a:cubicBez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xmlns="" id="{57802457-5DD1-4216-8401-316524397E6E}"/>
              </a:ext>
            </a:extLst>
          </p:cNvPr>
          <p:cNvSpPr/>
          <p:nvPr/>
        </p:nvSpPr>
        <p:spPr>
          <a:xfrm>
            <a:off x="5453785" y="2703994"/>
            <a:ext cx="1204719" cy="1171728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8973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4698">
                <a:moveTo>
                  <a:pt x="32" y="1082755"/>
                </a:moveTo>
                <a:lnTo>
                  <a:pt x="1182019" y="0"/>
                </a:lnTo>
                <a:cubicBezTo>
                  <a:pt x="1182337" y="191213"/>
                  <a:pt x="1182654" y="387760"/>
                  <a:pt x="1182972" y="578973"/>
                </a:cubicBezTo>
                <a:lnTo>
                  <a:pt x="1522" y="1134698"/>
                </a:lnTo>
                <a:cubicBezTo>
                  <a:pt x="1840" y="1116569"/>
                  <a:pt x="-286" y="1100884"/>
                  <a:pt x="32" y="1082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xmlns="" id="{FC68CD52-4B81-4454-BCA7-8BFFCA054C31}"/>
              </a:ext>
            </a:extLst>
          </p:cNvPr>
          <p:cNvSpPr/>
          <p:nvPr/>
        </p:nvSpPr>
        <p:spPr>
          <a:xfrm>
            <a:off x="5453727" y="3626724"/>
            <a:ext cx="1204775" cy="594533"/>
          </a:xfrm>
          <a:custGeom>
            <a:avLst/>
            <a:gdLst>
              <a:gd name="connsiteX0" fmla="*/ 0 w 1182941"/>
              <a:gd name="connsiteY0" fmla="*/ 339925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339925 h 571075"/>
              <a:gd name="connsiteX0" fmla="*/ 0 w 1182941"/>
              <a:gd name="connsiteY0" fmla="*/ 259242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259242 h 571075"/>
              <a:gd name="connsiteX0" fmla="*/ 576 w 1183517"/>
              <a:gd name="connsiteY0" fmla="*/ 259242 h 571075"/>
              <a:gd name="connsiteX1" fmla="*/ 9283 w 1183517"/>
              <a:gd name="connsiteY1" fmla="*/ 305851 h 571075"/>
              <a:gd name="connsiteX2" fmla="*/ 1183517 w 1183517"/>
              <a:gd name="connsiteY2" fmla="*/ 571075 h 571075"/>
              <a:gd name="connsiteX3" fmla="*/ 1183517 w 1183517"/>
              <a:gd name="connsiteY3" fmla="*/ 0 h 571075"/>
              <a:gd name="connsiteX4" fmla="*/ 576 w 1183517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1610 w 1184551"/>
              <a:gd name="connsiteY0" fmla="*/ 259242 h 571075"/>
              <a:gd name="connsiteX1" fmla="*/ 2982 w 1184551"/>
              <a:gd name="connsiteY1" fmla="*/ 303406 h 571075"/>
              <a:gd name="connsiteX2" fmla="*/ 1184551 w 1184551"/>
              <a:gd name="connsiteY2" fmla="*/ 571075 h 571075"/>
              <a:gd name="connsiteX3" fmla="*/ 1184551 w 1184551"/>
              <a:gd name="connsiteY3" fmla="*/ 0 h 571075"/>
              <a:gd name="connsiteX4" fmla="*/ 1610 w 1184551"/>
              <a:gd name="connsiteY4" fmla="*/ 259242 h 571075"/>
              <a:gd name="connsiteX0" fmla="*/ 0 w 1182941"/>
              <a:gd name="connsiteY0" fmla="*/ 259242 h 571075"/>
              <a:gd name="connsiteX1" fmla="*/ 1372 w 1182941"/>
              <a:gd name="connsiteY1" fmla="*/ 303406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66577 h 578410"/>
              <a:gd name="connsiteX1" fmla="*/ 1372 w 1182941"/>
              <a:gd name="connsiteY1" fmla="*/ 310741 h 578410"/>
              <a:gd name="connsiteX2" fmla="*/ 1182941 w 1182941"/>
              <a:gd name="connsiteY2" fmla="*/ 578410 h 578410"/>
              <a:gd name="connsiteX3" fmla="*/ 1180496 w 1182941"/>
              <a:gd name="connsiteY3" fmla="*/ 0 h 578410"/>
              <a:gd name="connsiteX4" fmla="*/ 0 w 1182941"/>
              <a:gd name="connsiteY4" fmla="*/ 266577 h 578410"/>
              <a:gd name="connsiteX0" fmla="*/ 0 w 1182941"/>
              <a:gd name="connsiteY0" fmla="*/ 266577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6577 h 575743"/>
              <a:gd name="connsiteX0" fmla="*/ 0 w 1182941"/>
              <a:gd name="connsiteY0" fmla="*/ 261965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0 w 1182941"/>
              <a:gd name="connsiteY0" fmla="*/ 261965 h 575743"/>
              <a:gd name="connsiteX1" fmla="*/ 1372 w 1182941"/>
              <a:gd name="connsiteY1" fmla="*/ 317659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1982 w 1182585"/>
              <a:gd name="connsiteY0" fmla="*/ 261965 h 575743"/>
              <a:gd name="connsiteX1" fmla="*/ 1016 w 1182585"/>
              <a:gd name="connsiteY1" fmla="*/ 317659 h 575743"/>
              <a:gd name="connsiteX2" fmla="*/ 1182585 w 1182585"/>
              <a:gd name="connsiteY2" fmla="*/ 575743 h 575743"/>
              <a:gd name="connsiteX3" fmla="*/ 1180140 w 1182585"/>
              <a:gd name="connsiteY3" fmla="*/ 0 h 575743"/>
              <a:gd name="connsiteX4" fmla="*/ 1982 w 1182585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7659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  <a:gd name="connsiteX0" fmla="*/ 1940 w 1182543"/>
              <a:gd name="connsiteY0" fmla="*/ 261965 h 575743"/>
              <a:gd name="connsiteX1" fmla="*/ 3312 w 1182543"/>
              <a:gd name="connsiteY1" fmla="*/ 317659 h 575743"/>
              <a:gd name="connsiteX2" fmla="*/ 1182543 w 1182543"/>
              <a:gd name="connsiteY2" fmla="*/ 575743 h 575743"/>
              <a:gd name="connsiteX3" fmla="*/ 1180098 w 1182543"/>
              <a:gd name="connsiteY3" fmla="*/ 0 h 575743"/>
              <a:gd name="connsiteX4" fmla="*/ 1940 w 1182543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5354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26" h="575743">
                <a:moveTo>
                  <a:pt x="2423" y="261965"/>
                </a:moveTo>
                <a:cubicBezTo>
                  <a:pt x="-3106" y="295430"/>
                  <a:pt x="2736" y="276999"/>
                  <a:pt x="1457" y="315354"/>
                </a:cubicBezTo>
                <a:lnTo>
                  <a:pt x="1183026" y="575743"/>
                </a:lnTo>
                <a:lnTo>
                  <a:pt x="1180581" y="0"/>
                </a:lnTo>
                <a:lnTo>
                  <a:pt x="2423" y="2619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xmlns="" id="{AD71E514-6F35-43AD-8232-E968ACC620EA}"/>
              </a:ext>
            </a:extLst>
          </p:cNvPr>
          <p:cNvSpPr/>
          <p:nvPr/>
        </p:nvSpPr>
        <p:spPr>
          <a:xfrm flipV="1">
            <a:off x="5455871" y="4050099"/>
            <a:ext cx="1202632" cy="2016763"/>
          </a:xfrm>
          <a:custGeom>
            <a:avLst/>
            <a:gdLst>
              <a:gd name="connsiteX0" fmla="*/ 0 w 1177747"/>
              <a:gd name="connsiteY0" fmla="*/ 1945843 h 1945843"/>
              <a:gd name="connsiteX1" fmla="*/ 1177747 w 1177747"/>
              <a:gd name="connsiteY1" fmla="*/ 0 h 1945843"/>
              <a:gd name="connsiteX2" fmla="*/ 1177747 w 1177747"/>
              <a:gd name="connsiteY2" fmla="*/ 563270 h 1945843"/>
              <a:gd name="connsiteX3" fmla="*/ 0 w 1177747"/>
              <a:gd name="connsiteY3" fmla="*/ 1945843 h 1945843"/>
              <a:gd name="connsiteX0" fmla="*/ 0 w 1177747"/>
              <a:gd name="connsiteY0" fmla="*/ 1945843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45843 h 2001427"/>
              <a:gd name="connsiteX0" fmla="*/ 0 w 1177747"/>
              <a:gd name="connsiteY0" fmla="*/ 1905052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05052 h 2001427"/>
              <a:gd name="connsiteX0" fmla="*/ 0 w 1177747"/>
              <a:gd name="connsiteY0" fmla="*/ 1905052 h 1967434"/>
              <a:gd name="connsiteX1" fmla="*/ 1177747 w 1177747"/>
              <a:gd name="connsiteY1" fmla="*/ 0 h 1967434"/>
              <a:gd name="connsiteX2" fmla="*/ 1177747 w 1177747"/>
              <a:gd name="connsiteY2" fmla="*/ 563270 h 1967434"/>
              <a:gd name="connsiteX3" fmla="*/ 4432 w 1177747"/>
              <a:gd name="connsiteY3" fmla="*/ 1967434 h 1967434"/>
              <a:gd name="connsiteX4" fmla="*/ 0 w 1177747"/>
              <a:gd name="connsiteY4" fmla="*/ 1905052 h 1967434"/>
              <a:gd name="connsiteX0" fmla="*/ 0 w 1181147"/>
              <a:gd name="connsiteY0" fmla="*/ 1905052 h 1967434"/>
              <a:gd name="connsiteX1" fmla="*/ 1177747 w 1181147"/>
              <a:gd name="connsiteY1" fmla="*/ 0 h 1967434"/>
              <a:gd name="connsiteX2" fmla="*/ 1181147 w 1181147"/>
              <a:gd name="connsiteY2" fmla="*/ 580267 h 1967434"/>
              <a:gd name="connsiteX3" fmla="*/ 4432 w 1181147"/>
              <a:gd name="connsiteY3" fmla="*/ 1967434 h 1967434"/>
              <a:gd name="connsiteX4" fmla="*/ 0 w 1181147"/>
              <a:gd name="connsiteY4" fmla="*/ 1905052 h 1967434"/>
              <a:gd name="connsiteX0" fmla="*/ 0 w 1181147"/>
              <a:gd name="connsiteY0" fmla="*/ 1891455 h 1953837"/>
              <a:gd name="connsiteX1" fmla="*/ 1174347 w 1181147"/>
              <a:gd name="connsiteY1" fmla="*/ 0 h 1953837"/>
              <a:gd name="connsiteX2" fmla="*/ 1181147 w 1181147"/>
              <a:gd name="connsiteY2" fmla="*/ 566670 h 1953837"/>
              <a:gd name="connsiteX3" fmla="*/ 4432 w 1181147"/>
              <a:gd name="connsiteY3" fmla="*/ 1953837 h 1953837"/>
              <a:gd name="connsiteX4" fmla="*/ 0 w 1181147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66670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73468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457 w 1180262"/>
              <a:gd name="connsiteY0" fmla="*/ 1903679 h 1953837"/>
              <a:gd name="connsiteX1" fmla="*/ 1180112 w 1180262"/>
              <a:gd name="connsiteY1" fmla="*/ 0 h 1953837"/>
              <a:gd name="connsiteX2" fmla="*/ 1176715 w 1180262"/>
              <a:gd name="connsiteY2" fmla="*/ 573468 h 1953837"/>
              <a:gd name="connsiteX3" fmla="*/ 0 w 1180262"/>
              <a:gd name="connsiteY3" fmla="*/ 1953837 h 1953837"/>
              <a:gd name="connsiteX4" fmla="*/ 457 w 118026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076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6612"/>
              <a:gd name="connsiteY0" fmla="*/ 1903679 h 1953837"/>
              <a:gd name="connsiteX1" fmla="*/ 1186462 w 1186612"/>
              <a:gd name="connsiteY1" fmla="*/ 0 h 1953837"/>
              <a:gd name="connsiteX2" fmla="*/ 1183065 w 1186612"/>
              <a:gd name="connsiteY2" fmla="*/ 560768 h 1953837"/>
              <a:gd name="connsiteX3" fmla="*/ 0 w 1186612"/>
              <a:gd name="connsiteY3" fmla="*/ 1953837 h 1953837"/>
              <a:gd name="connsiteX4" fmla="*/ 457 w 118661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076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262"/>
              <a:gd name="connsiteY0" fmla="*/ 1912094 h 1962252"/>
              <a:gd name="connsiteX1" fmla="*/ 1182917 w 1183262"/>
              <a:gd name="connsiteY1" fmla="*/ 0 h 1962252"/>
              <a:gd name="connsiteX2" fmla="*/ 1183065 w 1183262"/>
              <a:gd name="connsiteY2" fmla="*/ 569183 h 1962252"/>
              <a:gd name="connsiteX3" fmla="*/ 0 w 1183262"/>
              <a:gd name="connsiteY3" fmla="*/ 1962252 h 1962252"/>
              <a:gd name="connsiteX4" fmla="*/ 457 w 1183262"/>
              <a:gd name="connsiteY4" fmla="*/ 1912094 h 1962252"/>
              <a:gd name="connsiteX0" fmla="*/ 457 w 1183262"/>
              <a:gd name="connsiteY0" fmla="*/ 1912094 h 1962252"/>
              <a:gd name="connsiteX1" fmla="*/ 1182917 w 1183262"/>
              <a:gd name="connsiteY1" fmla="*/ 0 h 1962252"/>
              <a:gd name="connsiteX2" fmla="*/ 1183065 w 1183262"/>
              <a:gd name="connsiteY2" fmla="*/ 574518 h 1962252"/>
              <a:gd name="connsiteX3" fmla="*/ 0 w 1183262"/>
              <a:gd name="connsiteY3" fmla="*/ 1962252 h 1962252"/>
              <a:gd name="connsiteX4" fmla="*/ 457 w 1183262"/>
              <a:gd name="connsiteY4" fmla="*/ 1912094 h 1962252"/>
              <a:gd name="connsiteX0" fmla="*/ 3 w 1182808"/>
              <a:gd name="connsiteY0" fmla="*/ 1912094 h 1946110"/>
              <a:gd name="connsiteX1" fmla="*/ 1182463 w 1182808"/>
              <a:gd name="connsiteY1" fmla="*/ 0 h 1946110"/>
              <a:gd name="connsiteX2" fmla="*/ 1182611 w 1182808"/>
              <a:gd name="connsiteY2" fmla="*/ 574518 h 1946110"/>
              <a:gd name="connsiteX3" fmla="*/ 6561 w 1182808"/>
              <a:gd name="connsiteY3" fmla="*/ 1946110 h 1946110"/>
              <a:gd name="connsiteX4" fmla="*/ 3 w 1182808"/>
              <a:gd name="connsiteY4" fmla="*/ 1912094 h 1946110"/>
              <a:gd name="connsiteX0" fmla="*/ 8 w 1178136"/>
              <a:gd name="connsiteY0" fmla="*/ 1895953 h 1946110"/>
              <a:gd name="connsiteX1" fmla="*/ 1177791 w 1178136"/>
              <a:gd name="connsiteY1" fmla="*/ 0 h 1946110"/>
              <a:gd name="connsiteX2" fmla="*/ 1177939 w 1178136"/>
              <a:gd name="connsiteY2" fmla="*/ 574518 h 1946110"/>
              <a:gd name="connsiteX3" fmla="*/ 1889 w 1178136"/>
              <a:gd name="connsiteY3" fmla="*/ 1946110 h 1946110"/>
              <a:gd name="connsiteX4" fmla="*/ 8 w 1178136"/>
              <a:gd name="connsiteY4" fmla="*/ 1895953 h 1946110"/>
              <a:gd name="connsiteX0" fmla="*/ 457 w 1178585"/>
              <a:gd name="connsiteY0" fmla="*/ 1895953 h 1953027"/>
              <a:gd name="connsiteX1" fmla="*/ 1178240 w 1178585"/>
              <a:gd name="connsiteY1" fmla="*/ 0 h 1953027"/>
              <a:gd name="connsiteX2" fmla="*/ 1178388 w 1178585"/>
              <a:gd name="connsiteY2" fmla="*/ 574518 h 1953027"/>
              <a:gd name="connsiteX3" fmla="*/ 0 w 1178585"/>
              <a:gd name="connsiteY3" fmla="*/ 1953027 h 1953027"/>
              <a:gd name="connsiteX4" fmla="*/ 457 w 1178585"/>
              <a:gd name="connsiteY4" fmla="*/ 1895953 h 1953027"/>
              <a:gd name="connsiteX0" fmla="*/ 457 w 1178585"/>
              <a:gd name="connsiteY0" fmla="*/ 1895953 h 1953027"/>
              <a:gd name="connsiteX1" fmla="*/ 1178240 w 1178585"/>
              <a:gd name="connsiteY1" fmla="*/ 0 h 1953027"/>
              <a:gd name="connsiteX2" fmla="*/ 1178388 w 1178585"/>
              <a:gd name="connsiteY2" fmla="*/ 574518 h 1953027"/>
              <a:gd name="connsiteX3" fmla="*/ 0 w 1178585"/>
              <a:gd name="connsiteY3" fmla="*/ 1953027 h 1953027"/>
              <a:gd name="connsiteX4" fmla="*/ 457 w 1178585"/>
              <a:gd name="connsiteY4" fmla="*/ 1895953 h 1953027"/>
              <a:gd name="connsiteX0" fmla="*/ 2795 w 1180923"/>
              <a:gd name="connsiteY0" fmla="*/ 1895953 h 1948415"/>
              <a:gd name="connsiteX1" fmla="*/ 1180578 w 1180923"/>
              <a:gd name="connsiteY1" fmla="*/ 0 h 1948415"/>
              <a:gd name="connsiteX2" fmla="*/ 1180726 w 1180923"/>
              <a:gd name="connsiteY2" fmla="*/ 574518 h 1948415"/>
              <a:gd name="connsiteX3" fmla="*/ 0 w 1180923"/>
              <a:gd name="connsiteY3" fmla="*/ 1948415 h 1948415"/>
              <a:gd name="connsiteX4" fmla="*/ 2795 w 1180923"/>
              <a:gd name="connsiteY4" fmla="*/ 1895953 h 1948415"/>
              <a:gd name="connsiteX0" fmla="*/ 2795 w 1180923"/>
              <a:gd name="connsiteY0" fmla="*/ 1895953 h 1953027"/>
              <a:gd name="connsiteX1" fmla="*/ 1180578 w 1180923"/>
              <a:gd name="connsiteY1" fmla="*/ 0 h 1953027"/>
              <a:gd name="connsiteX2" fmla="*/ 1180726 w 1180923"/>
              <a:gd name="connsiteY2" fmla="*/ 574518 h 1953027"/>
              <a:gd name="connsiteX3" fmla="*/ 0 w 1180923"/>
              <a:gd name="connsiteY3" fmla="*/ 1953027 h 1953027"/>
              <a:gd name="connsiteX4" fmla="*/ 2795 w 1180923"/>
              <a:gd name="connsiteY4" fmla="*/ 1895953 h 1953027"/>
              <a:gd name="connsiteX0" fmla="*/ 456 w 1180923"/>
              <a:gd name="connsiteY0" fmla="*/ 1895953 h 1953027"/>
              <a:gd name="connsiteX1" fmla="*/ 1180578 w 1180923"/>
              <a:gd name="connsiteY1" fmla="*/ 0 h 1953027"/>
              <a:gd name="connsiteX2" fmla="*/ 1180726 w 1180923"/>
              <a:gd name="connsiteY2" fmla="*/ 574518 h 1953027"/>
              <a:gd name="connsiteX3" fmla="*/ 0 w 1180923"/>
              <a:gd name="connsiteY3" fmla="*/ 1953027 h 1953027"/>
              <a:gd name="connsiteX4" fmla="*/ 456 w 1180923"/>
              <a:gd name="connsiteY4" fmla="*/ 1895953 h 19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923" h="1953027">
                <a:moveTo>
                  <a:pt x="456" y="1895953"/>
                </a:moveTo>
                <a:lnTo>
                  <a:pt x="1180578" y="0"/>
                </a:lnTo>
                <a:cubicBezTo>
                  <a:pt x="1181711" y="193422"/>
                  <a:pt x="1179593" y="381096"/>
                  <a:pt x="1180726" y="574518"/>
                </a:cubicBezTo>
                <a:lnTo>
                  <a:pt x="0" y="1953027"/>
                </a:lnTo>
                <a:cubicBezTo>
                  <a:pt x="152" y="1936308"/>
                  <a:pt x="304" y="1912672"/>
                  <a:pt x="456" y="189595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xmlns="" id="{2CAE076D-7406-4897-B4DC-790DECC79ACC}"/>
              </a:ext>
            </a:extLst>
          </p:cNvPr>
          <p:cNvSpPr/>
          <p:nvPr/>
        </p:nvSpPr>
        <p:spPr>
          <a:xfrm flipV="1">
            <a:off x="5453785" y="3973701"/>
            <a:ext cx="1204719" cy="1174482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5422 h 1137365"/>
              <a:gd name="connsiteX1" fmla="*/ 1182019 w 1182972"/>
              <a:gd name="connsiteY1" fmla="*/ 0 h 1137365"/>
              <a:gd name="connsiteX2" fmla="*/ 1182972 w 1182972"/>
              <a:gd name="connsiteY2" fmla="*/ 576306 h 1137365"/>
              <a:gd name="connsiteX3" fmla="*/ 1522 w 1182972"/>
              <a:gd name="connsiteY3" fmla="*/ 1137365 h 1137365"/>
              <a:gd name="connsiteX4" fmla="*/ 32 w 1182972"/>
              <a:gd name="connsiteY4" fmla="*/ 1085422 h 113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7365">
                <a:moveTo>
                  <a:pt x="32" y="1085422"/>
                </a:moveTo>
                <a:lnTo>
                  <a:pt x="1182019" y="0"/>
                </a:lnTo>
                <a:cubicBezTo>
                  <a:pt x="1182337" y="191213"/>
                  <a:pt x="1182654" y="385093"/>
                  <a:pt x="1182972" y="576306"/>
                </a:cubicBezTo>
                <a:lnTo>
                  <a:pt x="1522" y="1137365"/>
                </a:lnTo>
                <a:cubicBezTo>
                  <a:pt x="1840" y="1119236"/>
                  <a:pt x="-286" y="1103551"/>
                  <a:pt x="32" y="1085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53" name="Espace réservé du numéro de diapositive 5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4" name="Rectangle 53"/>
          <p:cNvSpPr/>
          <p:nvPr/>
        </p:nvSpPr>
        <p:spPr>
          <a:xfrm>
            <a:off x="7592929" y="2777332"/>
            <a:ext cx="21672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cap="all" dirty="0">
                <a:solidFill>
                  <a:srgbClr val="F4990E"/>
                </a:solidFill>
                <a:latin typeface="Roboto"/>
                <a:hlinkClick r:id="rId4"/>
              </a:rPr>
              <a:t>AZTELCO</a:t>
            </a:r>
            <a:endParaRPr lang="fr-FR" sz="2800" b="1" i="0" cap="all" dirty="0">
              <a:solidFill>
                <a:srgbClr val="F4990E"/>
              </a:solidFill>
              <a:effectLst/>
              <a:latin typeface="var( --e-global-typography-primary-font-family )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592929" y="3686271"/>
            <a:ext cx="12811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cap="all" dirty="0" smtClean="0">
                <a:solidFill>
                  <a:schemeClr val="accent2"/>
                </a:solidFill>
                <a:latin typeface="Roboto"/>
              </a:rPr>
              <a:t>odoo</a:t>
            </a:r>
            <a:endParaRPr lang="fr-FR" sz="2800" b="1" i="0" cap="all" dirty="0">
              <a:solidFill>
                <a:schemeClr val="accent2"/>
              </a:solidFill>
              <a:effectLst/>
              <a:latin typeface="var( --e-global-typography-primary-font-family )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598738" y="4549699"/>
            <a:ext cx="12040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cap="all" dirty="0">
                <a:solidFill>
                  <a:schemeClr val="accent1"/>
                </a:solidFill>
                <a:latin typeface="Roboto"/>
                <a:hlinkClick r:id="rId5"/>
              </a:rPr>
              <a:t>DELL</a:t>
            </a:r>
            <a:endParaRPr lang="fr-FR" sz="2800" b="1" i="0" cap="all" dirty="0">
              <a:solidFill>
                <a:schemeClr val="accent1"/>
              </a:solidFill>
              <a:effectLst/>
              <a:latin typeface="var( --e-global-typography-primary-font-family )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5153" y="5571865"/>
            <a:ext cx="401984" cy="39624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7592929" y="5508376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b="1" cap="all" dirty="0" smtClean="0">
                <a:solidFill>
                  <a:schemeClr val="accent6"/>
                </a:solidFill>
                <a:latin typeface="Roboto"/>
              </a:rPr>
              <a:t>Microsoft</a:t>
            </a:r>
            <a:endParaRPr lang="fr-FR" sz="2800" b="1" i="0" cap="all" dirty="0">
              <a:solidFill>
                <a:schemeClr val="accent6"/>
              </a:solidFill>
              <a:effectLst/>
              <a:latin typeface="var( --e-global-typography-primary-font-family )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206" y="4604271"/>
            <a:ext cx="499553" cy="48571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15" y="1879746"/>
            <a:ext cx="552022" cy="43896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32" y="3629783"/>
            <a:ext cx="561430" cy="53333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49" y="2700374"/>
            <a:ext cx="511195" cy="5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8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/>
      <p:bldP spid="55" grpId="0"/>
      <p:bldP spid="56" grpId="0"/>
      <p:bldP spid="5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1889283" y="839213"/>
            <a:ext cx="5651385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/>
                </a:solidFill>
              </a:rPr>
              <a:t>NOS CONTACTS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22632"/>
            <a:ext cx="1975380" cy="8300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70" y="2295366"/>
            <a:ext cx="3169085" cy="24895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6" y="2295366"/>
            <a:ext cx="2860109" cy="231078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60" y="2364755"/>
            <a:ext cx="2769263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1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540636" y="1310083"/>
            <a:ext cx="4974981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/>
                </a:solidFill>
              </a:rPr>
              <a:t>CONCLUSION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22632"/>
            <a:ext cx="1975380" cy="830068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=""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2057845" y="2792752"/>
            <a:ext cx="8150868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La structure </a:t>
            </a:r>
            <a:r>
              <a:rPr lang="en-US" altLang="ko-KR" sz="3200" b="1" dirty="0" smtClean="0">
                <a:latin typeface="Candara" panose="020E0502030303020204" pitchFamily="34" charset="0"/>
                <a:cs typeface="Arial" pitchFamily="34" charset="0"/>
              </a:rPr>
              <a:t>AFREETECH</a:t>
            </a:r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3200" dirty="0" err="1" smtClean="0">
                <a:latin typeface="Candara" panose="020E0502030303020204" pitchFamily="34" charset="0"/>
                <a:cs typeface="Arial" pitchFamily="34" charset="0"/>
              </a:rPr>
              <a:t>accompagne</a:t>
            </a:r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3200" dirty="0" err="1" smtClean="0">
                <a:latin typeface="Candara" panose="020E0502030303020204" pitchFamily="34" charset="0"/>
                <a:cs typeface="Arial" pitchFamily="34" charset="0"/>
              </a:rPr>
              <a:t>ces</a:t>
            </a:r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 client </a:t>
            </a:r>
            <a:r>
              <a:rPr lang="en-US" altLang="ko-KR" sz="3200" dirty="0" err="1" smtClean="0">
                <a:latin typeface="Candara" panose="020E0502030303020204" pitchFamily="34" charset="0"/>
                <a:cs typeface="Arial" pitchFamily="34" charset="0"/>
              </a:rPr>
              <a:t>dans</a:t>
            </a:r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 la realization de </a:t>
            </a:r>
            <a:r>
              <a:rPr lang="en-US" altLang="ko-KR" sz="3200" dirty="0" err="1" smtClean="0">
                <a:latin typeface="Candara" panose="020E0502030303020204" pitchFamily="34" charset="0"/>
                <a:cs typeface="Arial" pitchFamily="34" charset="0"/>
              </a:rPr>
              <a:t>leurs</a:t>
            </a:r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 functions </a:t>
            </a:r>
            <a:r>
              <a:rPr lang="en-US" altLang="ko-KR" sz="3200" dirty="0" err="1" smtClean="0">
                <a:latin typeface="Candara" panose="020E0502030303020204" pitchFamily="34" charset="0"/>
                <a:cs typeface="Arial" pitchFamily="34" charset="0"/>
              </a:rPr>
              <a:t>en</a:t>
            </a:r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3200" dirty="0" err="1" smtClean="0">
                <a:latin typeface="Candara" panose="020E0502030303020204" pitchFamily="34" charset="0"/>
                <a:cs typeface="Arial" pitchFamily="34" charset="0"/>
              </a:rPr>
              <a:t>leurs</a:t>
            </a:r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3200" dirty="0" err="1" smtClean="0">
                <a:latin typeface="Candara" panose="020E0502030303020204" pitchFamily="34" charset="0"/>
                <a:cs typeface="Arial" pitchFamily="34" charset="0"/>
              </a:rPr>
              <a:t>offrend</a:t>
            </a:r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 des solutions </a:t>
            </a:r>
            <a:r>
              <a:rPr lang="en-US" altLang="ko-KR" sz="3200" dirty="0" err="1" smtClean="0">
                <a:latin typeface="Candara" panose="020E0502030303020204" pitchFamily="34" charset="0"/>
                <a:cs typeface="Arial" pitchFamily="34" charset="0"/>
              </a:rPr>
              <a:t>numeriques</a:t>
            </a:r>
            <a:r>
              <a:rPr lang="en-US" altLang="ko-KR" sz="3200" dirty="0" smtClean="0"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3200" dirty="0" err="1" smtClean="0">
                <a:latin typeface="Candara" panose="020E0502030303020204" pitchFamily="34" charset="0"/>
                <a:cs typeface="Arial" pitchFamily="34" charset="0"/>
              </a:rPr>
              <a:t>satisfaisentes</a:t>
            </a:r>
            <a:endParaRPr lang="ko-KR" altLang="en-US" sz="3200" dirty="0">
              <a:latin typeface="Candara" panose="020E05020303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28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20" name="Espace réservé du numéro de diapositive 38"/>
          <p:cNvSpPr txBox="1">
            <a:spLocks/>
          </p:cNvSpPr>
          <p:nvPr/>
        </p:nvSpPr>
        <p:spPr>
          <a:xfrm>
            <a:off x="8610600" y="6594908"/>
            <a:ext cx="2743200" cy="26203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B598DDB-A902-48C8-9CD3-58F7F0DA2EE5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0" name="TextBox 3">
            <a:extLst>
              <a:ext uri="{FF2B5EF4-FFF2-40B4-BE49-F238E27FC236}">
                <a16:creationId xmlns=""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-211014" y="4672174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 smtClean="0">
                <a:latin typeface="Candara" panose="020E0502030303020204" pitchFamily="34" charset="0"/>
                <a:cs typeface="Arial" pitchFamily="34" charset="0"/>
              </a:rPr>
              <a:t>Merci pour </a:t>
            </a:r>
            <a:r>
              <a:rPr lang="en-US" altLang="ko-KR" sz="6000" dirty="0" err="1" smtClean="0">
                <a:latin typeface="Candara" panose="020E0502030303020204" pitchFamily="34" charset="0"/>
                <a:cs typeface="Arial" pitchFamily="34" charset="0"/>
              </a:rPr>
              <a:t>votre</a:t>
            </a:r>
            <a:r>
              <a:rPr lang="en-US" altLang="ko-KR" sz="6000" dirty="0" smtClean="0">
                <a:latin typeface="Candara" panose="020E0502030303020204" pitchFamily="34" charset="0"/>
                <a:cs typeface="Arial" pitchFamily="34" charset="0"/>
              </a:rPr>
              <a:t> attention</a:t>
            </a:r>
            <a:endParaRPr lang="ko-KR" altLang="en-US" sz="6000" dirty="0"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2" name="ZoneTexte 51"/>
          <p:cNvSpPr txBox="1"/>
          <p:nvPr/>
        </p:nvSpPr>
        <p:spPr>
          <a:xfrm>
            <a:off x="11605846" y="6576643"/>
            <a:ext cx="375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45</a:t>
            </a:r>
            <a:endParaRPr lang="fr-FR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3" name="ZoneTexte 52"/>
          <p:cNvSpPr txBox="1"/>
          <p:nvPr/>
        </p:nvSpPr>
        <p:spPr>
          <a:xfrm>
            <a:off x="249115" y="6602723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5269632" y="6607907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26" y="686543"/>
            <a:ext cx="10602970" cy="398563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567" y="447367"/>
            <a:ext cx="1975380" cy="83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244FF3C-3C21-45F4-A24E-520682D6B409}"/>
              </a:ext>
            </a:extLst>
          </p:cNvPr>
          <p:cNvSpPr txBox="1"/>
          <p:nvPr/>
        </p:nvSpPr>
        <p:spPr>
          <a:xfrm>
            <a:off x="2406273" y="995183"/>
            <a:ext cx="302963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introduction</a:t>
            </a:r>
            <a:endParaRPr lang="ko-KR" altLang="en-US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D4C4ACE-3F27-4618-8225-64966A7DFEEF}"/>
              </a:ext>
            </a:extLst>
          </p:cNvPr>
          <p:cNvSpPr txBox="1"/>
          <p:nvPr/>
        </p:nvSpPr>
        <p:spPr>
          <a:xfrm>
            <a:off x="1235043" y="901029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fr-FR" altLang="ko-KR" sz="2400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C53B904-CB74-4663-9900-63BB6CC8384D}"/>
              </a:ext>
            </a:extLst>
          </p:cNvPr>
          <p:cNvSpPr txBox="1"/>
          <p:nvPr/>
        </p:nvSpPr>
        <p:spPr>
          <a:xfrm>
            <a:off x="2397274" y="1299563"/>
            <a:ext cx="298927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Presentation </a:t>
            </a:r>
            <a:r>
              <a:rPr lang="en-US" altLang="ko-KR" b="1" dirty="0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endParaRPr lang="ko-KR" altLang="en-US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0189558-D3E9-45E5-8373-2A6E17C0C54B}"/>
              </a:ext>
            </a:extLst>
          </p:cNvPr>
          <p:cNvSpPr txBox="1"/>
          <p:nvPr/>
        </p:nvSpPr>
        <p:spPr>
          <a:xfrm>
            <a:off x="1205863" y="1221977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18E633C-C5FB-4D08-A4DB-8F3E9577A72E}"/>
              </a:ext>
            </a:extLst>
          </p:cNvPr>
          <p:cNvSpPr txBox="1"/>
          <p:nvPr/>
        </p:nvSpPr>
        <p:spPr>
          <a:xfrm>
            <a:off x="2397274" y="1647367"/>
            <a:ext cx="280687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Localisation</a:t>
            </a:r>
            <a:r>
              <a:rPr lang="en-US" altLang="ko-KR" b="1" dirty="0" smtClean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endParaRPr lang="ko-KR" altLang="en-US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115B1EE-FC1C-460C-8ED3-983AEC8275F2}"/>
              </a:ext>
            </a:extLst>
          </p:cNvPr>
          <p:cNvSpPr txBox="1"/>
          <p:nvPr/>
        </p:nvSpPr>
        <p:spPr>
          <a:xfrm>
            <a:off x="1205863" y="1582887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28E1A24-BAD6-4EDF-ABEB-029F5E5FD934}"/>
              </a:ext>
            </a:extLst>
          </p:cNvPr>
          <p:cNvSpPr txBox="1"/>
          <p:nvPr/>
        </p:nvSpPr>
        <p:spPr>
          <a:xfrm>
            <a:off x="2397274" y="2074804"/>
            <a:ext cx="280687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organigramme</a:t>
            </a:r>
            <a:endParaRPr lang="ko-KR" altLang="en-US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7DC8A90-E6E2-412C-A109-930F530FDFAE}"/>
              </a:ext>
            </a:extLst>
          </p:cNvPr>
          <p:cNvSpPr txBox="1"/>
          <p:nvPr/>
        </p:nvSpPr>
        <p:spPr>
          <a:xfrm>
            <a:off x="1205863" y="1940751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19" name="TextBox 5">
            <a:extLst>
              <a:ext uri="{FF2B5EF4-FFF2-40B4-BE49-F238E27FC236}">
                <a16:creationId xmlns:a16="http://schemas.microsoft.com/office/drawing/2014/main" xmlns="" id="{3244FF3C-3C21-45F4-A24E-520682D6B409}"/>
              </a:ext>
            </a:extLst>
          </p:cNvPr>
          <p:cNvSpPr txBox="1"/>
          <p:nvPr/>
        </p:nvSpPr>
        <p:spPr>
          <a:xfrm>
            <a:off x="2365912" y="2447589"/>
            <a:ext cx="302963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secteurs</a:t>
            </a:r>
            <a:r>
              <a:rPr lang="en-US" altLang="ko-KR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activités</a:t>
            </a:r>
            <a:endParaRPr lang="ko-KR" altLang="en-US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0" name="TextBox 6">
            <a:extLst>
              <a:ext uri="{FF2B5EF4-FFF2-40B4-BE49-F238E27FC236}">
                <a16:creationId xmlns:a16="http://schemas.microsoft.com/office/drawing/2014/main" xmlns="" id="{CD4C4ACE-3F27-4618-8225-64966A7DFEEF}"/>
              </a:ext>
            </a:extLst>
          </p:cNvPr>
          <p:cNvSpPr txBox="1"/>
          <p:nvPr/>
        </p:nvSpPr>
        <p:spPr>
          <a:xfrm>
            <a:off x="1214862" y="2401423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fr-FR" altLang="ko-KR" sz="2400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05</a:t>
            </a:r>
            <a:endParaRPr lang="ko-KR" altLang="en-US" sz="2400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xmlns="" id="{40189558-D3E9-45E5-8373-2A6E17C0C54B}"/>
              </a:ext>
            </a:extLst>
          </p:cNvPr>
          <p:cNvSpPr txBox="1"/>
          <p:nvPr/>
        </p:nvSpPr>
        <p:spPr>
          <a:xfrm>
            <a:off x="1206683" y="2805787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06</a:t>
            </a:r>
            <a:endParaRPr lang="ko-KR" altLang="en-US" sz="2400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542" y="139788"/>
            <a:ext cx="1855458" cy="779676"/>
          </a:xfrm>
          <a:prstGeom prst="rect">
            <a:avLst/>
          </a:prstGeom>
        </p:spPr>
      </p:pic>
      <p:sp>
        <p:nvSpPr>
          <p:cNvPr id="23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-898136" y="222090"/>
            <a:ext cx="7399143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>
                <a:solidFill>
                  <a:schemeClr val="tx1"/>
                </a:solidFill>
              </a:rPr>
              <a:t>PLAN DE PRESENTATION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xmlns="" id="{AC53B904-CB74-4663-9900-63BB6CC8384D}"/>
              </a:ext>
            </a:extLst>
          </p:cNvPr>
          <p:cNvSpPr txBox="1"/>
          <p:nvPr/>
        </p:nvSpPr>
        <p:spPr>
          <a:xfrm>
            <a:off x="2446634" y="2805787"/>
            <a:ext cx="298927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Logiciels</a:t>
            </a:r>
            <a:r>
              <a:rPr lang="en-US" altLang="ko-KR" b="1" dirty="0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utilises</a:t>
            </a:r>
            <a:r>
              <a:rPr lang="en-US" altLang="ko-KR" b="1" dirty="0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endParaRPr lang="ko-KR" altLang="en-US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xmlns="" id="{818E633C-C5FB-4D08-A4DB-8F3E9577A72E}"/>
              </a:ext>
            </a:extLst>
          </p:cNvPr>
          <p:cNvSpPr txBox="1"/>
          <p:nvPr/>
        </p:nvSpPr>
        <p:spPr>
          <a:xfrm>
            <a:off x="2426454" y="3649773"/>
            <a:ext cx="280687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Equipements</a:t>
            </a:r>
            <a:r>
              <a:rPr lang="en-US" altLang="ko-KR" b="1" dirty="0" smtClean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utilisés</a:t>
            </a:r>
            <a:endParaRPr lang="ko-KR" altLang="en-US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xmlns="" id="{6115B1EE-FC1C-460C-8ED3-983AEC8275F2}"/>
              </a:ext>
            </a:extLst>
          </p:cNvPr>
          <p:cNvSpPr txBox="1"/>
          <p:nvPr/>
        </p:nvSpPr>
        <p:spPr>
          <a:xfrm>
            <a:off x="1246224" y="3659618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08</a:t>
            </a:r>
            <a:endParaRPr lang="ko-KR" altLang="en-US" sz="2400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xmlns="" id="{828E1A24-BAD6-4EDF-ABEB-029F5E5FD934}"/>
              </a:ext>
            </a:extLst>
          </p:cNvPr>
          <p:cNvSpPr txBox="1"/>
          <p:nvPr/>
        </p:nvSpPr>
        <p:spPr>
          <a:xfrm>
            <a:off x="2437635" y="4123160"/>
            <a:ext cx="280687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err="1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Domaines</a:t>
            </a:r>
            <a:r>
              <a:rPr lang="en-US" altLang="ko-KR" b="1" dirty="0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activites</a:t>
            </a:r>
            <a:endParaRPr lang="ko-KR" altLang="en-US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xmlns="" id="{F7DC8A90-E6E2-412C-A109-930F530FDFAE}"/>
              </a:ext>
            </a:extLst>
          </p:cNvPr>
          <p:cNvSpPr txBox="1"/>
          <p:nvPr/>
        </p:nvSpPr>
        <p:spPr>
          <a:xfrm>
            <a:off x="1246224" y="4030827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09</a:t>
            </a:r>
            <a:endParaRPr lang="ko-KR" altLang="en-US" sz="2400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3" name="TextBox 5">
            <a:extLst>
              <a:ext uri="{FF2B5EF4-FFF2-40B4-BE49-F238E27FC236}">
                <a16:creationId xmlns:a16="http://schemas.microsoft.com/office/drawing/2014/main" xmlns="" id="{3244FF3C-3C21-45F4-A24E-520682D6B409}"/>
              </a:ext>
            </a:extLst>
          </p:cNvPr>
          <p:cNvSpPr txBox="1"/>
          <p:nvPr/>
        </p:nvSpPr>
        <p:spPr>
          <a:xfrm>
            <a:off x="2406273" y="4493760"/>
            <a:ext cx="302963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nos</a:t>
            </a:r>
            <a:r>
              <a:rPr lang="en-US" altLang="ko-KR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 clients</a:t>
            </a:r>
            <a:endParaRPr lang="ko-KR" altLang="en-US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xmlns="" id="{CD4C4ACE-3F27-4618-8225-64966A7DFEEF}"/>
              </a:ext>
            </a:extLst>
          </p:cNvPr>
          <p:cNvSpPr txBox="1"/>
          <p:nvPr/>
        </p:nvSpPr>
        <p:spPr>
          <a:xfrm>
            <a:off x="1275404" y="4471943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fr-FR" altLang="ko-KR" sz="2400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10</a:t>
            </a:r>
            <a:endParaRPr lang="ko-KR" altLang="en-US" sz="2400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:a16="http://schemas.microsoft.com/office/drawing/2014/main" xmlns="" id="{40189558-D3E9-45E5-8373-2A6E17C0C54B}"/>
              </a:ext>
            </a:extLst>
          </p:cNvPr>
          <p:cNvSpPr txBox="1"/>
          <p:nvPr/>
        </p:nvSpPr>
        <p:spPr>
          <a:xfrm>
            <a:off x="1235043" y="4831170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11</a:t>
            </a:r>
            <a:endParaRPr lang="ko-KR" altLang="en-US" sz="2400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6" name="TextBox 8">
            <a:extLst>
              <a:ext uri="{FF2B5EF4-FFF2-40B4-BE49-F238E27FC236}">
                <a16:creationId xmlns:a16="http://schemas.microsoft.com/office/drawing/2014/main" xmlns="" id="{AC53B904-CB74-4663-9900-63BB6CC8384D}"/>
              </a:ext>
            </a:extLst>
          </p:cNvPr>
          <p:cNvSpPr txBox="1"/>
          <p:nvPr/>
        </p:nvSpPr>
        <p:spPr>
          <a:xfrm>
            <a:off x="2395092" y="4867445"/>
            <a:ext cx="2989271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Nos </a:t>
            </a:r>
            <a:r>
              <a:rPr lang="en-US" altLang="ko-KR" b="1" dirty="0" err="1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partenaires</a:t>
            </a:r>
            <a:r>
              <a:rPr lang="en-US" altLang="ko-KR" b="1" dirty="0" smtClean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endParaRPr lang="ko-KR" altLang="en-US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xmlns="" id="{818E633C-C5FB-4D08-A4DB-8F3E9577A72E}"/>
              </a:ext>
            </a:extLst>
          </p:cNvPr>
          <p:cNvSpPr txBox="1"/>
          <p:nvPr/>
        </p:nvSpPr>
        <p:spPr>
          <a:xfrm>
            <a:off x="2406273" y="5331128"/>
            <a:ext cx="280687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smtClean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Nos contacts</a:t>
            </a:r>
            <a:endParaRPr lang="ko-KR" altLang="en-US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xmlns="" id="{6115B1EE-FC1C-460C-8ED3-983AEC8275F2}"/>
              </a:ext>
            </a:extLst>
          </p:cNvPr>
          <p:cNvSpPr txBox="1"/>
          <p:nvPr/>
        </p:nvSpPr>
        <p:spPr>
          <a:xfrm>
            <a:off x="1255224" y="5284962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12</a:t>
            </a:r>
            <a:endParaRPr lang="ko-KR" altLang="en-US" sz="2400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xmlns="" id="{828E1A24-BAD6-4EDF-ABEB-029F5E5FD934}"/>
              </a:ext>
            </a:extLst>
          </p:cNvPr>
          <p:cNvSpPr txBox="1"/>
          <p:nvPr/>
        </p:nvSpPr>
        <p:spPr>
          <a:xfrm>
            <a:off x="2426454" y="5773480"/>
            <a:ext cx="2806872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conclusion</a:t>
            </a:r>
            <a:endParaRPr lang="ko-KR" altLang="en-US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xmlns="" id="{F7DC8A90-E6E2-412C-A109-930F530FDFAE}"/>
              </a:ext>
            </a:extLst>
          </p:cNvPr>
          <p:cNvSpPr txBox="1"/>
          <p:nvPr/>
        </p:nvSpPr>
        <p:spPr>
          <a:xfrm>
            <a:off x="1275404" y="5771512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13</a:t>
            </a:r>
            <a:endParaRPr lang="ko-KR" altLang="en-US" sz="2400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1" name="TextBox 5">
            <a:extLst>
              <a:ext uri="{FF2B5EF4-FFF2-40B4-BE49-F238E27FC236}">
                <a16:creationId xmlns:a16="http://schemas.microsoft.com/office/drawing/2014/main" xmlns="" id="{3244FF3C-3C21-45F4-A24E-520682D6B409}"/>
              </a:ext>
            </a:extLst>
          </p:cNvPr>
          <p:cNvSpPr txBox="1"/>
          <p:nvPr/>
        </p:nvSpPr>
        <p:spPr>
          <a:xfrm>
            <a:off x="2365911" y="3237798"/>
            <a:ext cx="3533847" cy="369332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b="1" dirty="0" err="1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langages</a:t>
            </a:r>
            <a:r>
              <a:rPr lang="en-US" altLang="ko-KR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 et frameworks </a:t>
            </a:r>
            <a:r>
              <a:rPr lang="en-US" altLang="ko-KR" b="1" dirty="0" err="1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utilisés</a:t>
            </a:r>
            <a:endParaRPr lang="ko-KR" altLang="en-US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xmlns="" id="{CD4C4ACE-3F27-4618-8225-64966A7DFEEF}"/>
              </a:ext>
            </a:extLst>
          </p:cNvPr>
          <p:cNvSpPr txBox="1"/>
          <p:nvPr/>
        </p:nvSpPr>
        <p:spPr>
          <a:xfrm>
            <a:off x="1214862" y="3191632"/>
            <a:ext cx="957330" cy="46166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fr-FR" altLang="ko-KR" sz="2400" b="1" dirty="0" smtClean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07</a:t>
            </a:r>
            <a:endParaRPr lang="ko-KR" altLang="en-US" sz="2400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  <p:bldP spid="13" grpId="0"/>
      <p:bldP spid="15" grpId="0"/>
      <p:bldP spid="16" grpId="0"/>
      <p:bldP spid="19" grpId="0"/>
      <p:bldP spid="20" grpId="0"/>
      <p:bldP spid="22" grpId="0"/>
      <p:bldP spid="24" grpId="0"/>
      <p:bldP spid="27" grpId="0"/>
      <p:bldP spid="28" grpId="0"/>
      <p:bldP spid="29" grpId="0"/>
      <p:bldP spid="30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31" grpId="0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</a:t>
            </a:fld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233627"/>
            <a:ext cx="2110291" cy="886758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351318" y="776738"/>
            <a:ext cx="5490675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INTRODUCTION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062103B-F514-4BE9-B5B2-C13878D2FE7C}"/>
              </a:ext>
            </a:extLst>
          </p:cNvPr>
          <p:cNvSpPr txBox="1"/>
          <p:nvPr/>
        </p:nvSpPr>
        <p:spPr>
          <a:xfrm>
            <a:off x="1427967" y="2862086"/>
            <a:ext cx="10114458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fr-FR" sz="2800" dirty="0"/>
              <a:t>AFREETECH est une </a:t>
            </a:r>
            <a:r>
              <a:rPr lang="fr-FR" sz="2800" b="1" dirty="0"/>
              <a:t>entreprise de services numérique</a:t>
            </a:r>
            <a:r>
              <a:rPr lang="fr-FR" sz="2800" dirty="0"/>
              <a:t> (ESN) qui accompagne les organisations privées et publiques dans l’amélioration de leurs processus et </a:t>
            </a:r>
            <a:r>
              <a:rPr lang="fr-FR" sz="2800" dirty="0" smtClean="0"/>
              <a:t>dans </a:t>
            </a:r>
            <a:r>
              <a:rPr lang="fr-FR" sz="2800" dirty="0"/>
              <a:t>la réalisation des opérations.</a:t>
            </a:r>
            <a:endParaRPr lang="fr-FR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92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5562600" y="2143594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800" b="1" dirty="0"/>
              <a:t> </a:t>
            </a:r>
            <a:r>
              <a:rPr lang="fr-FR" sz="2800" dirty="0"/>
              <a:t>AFREETECH est une </a:t>
            </a:r>
            <a:r>
              <a:rPr lang="fr-FR" sz="2800" b="1" dirty="0"/>
              <a:t>entreprise</a:t>
            </a:r>
            <a:r>
              <a:rPr lang="fr-FR" sz="2800" dirty="0"/>
              <a:t> </a:t>
            </a:r>
            <a:r>
              <a:rPr lang="fr-FR" sz="2800" b="1" dirty="0"/>
              <a:t>de services numérique (ESN)</a:t>
            </a:r>
            <a:endParaRPr lang="fr-FR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  <a:p>
            <a:r>
              <a:rPr lang="fr-FR" sz="2800" dirty="0" smtClean="0"/>
              <a:t>crée </a:t>
            </a:r>
            <a:r>
              <a:rPr lang="fr-FR" sz="2800" dirty="0"/>
              <a:t>par </a:t>
            </a:r>
            <a:r>
              <a:rPr lang="fr-FR" sz="2800" b="1" dirty="0"/>
              <a:t>Mr Dominique TOUNA MAMA</a:t>
            </a:r>
            <a:r>
              <a:rPr lang="fr-FR" sz="2800" dirty="0"/>
              <a:t> et  est Installée en </a:t>
            </a:r>
            <a:r>
              <a:rPr lang="fr-FR" sz="2800" b="1" dirty="0"/>
              <a:t>France </a:t>
            </a:r>
            <a:r>
              <a:rPr lang="fr-FR" sz="2800" dirty="0"/>
              <a:t>depuis</a:t>
            </a:r>
            <a:r>
              <a:rPr lang="fr-FR" sz="2800" b="1" dirty="0"/>
              <a:t> 2007</a:t>
            </a:r>
            <a:r>
              <a:rPr lang="fr-FR" sz="2800" dirty="0"/>
              <a:t>, dans la </a:t>
            </a:r>
            <a:r>
              <a:rPr lang="fr-FR" sz="2800" b="1" dirty="0"/>
              <a:t>zone CEMAC </a:t>
            </a:r>
            <a:r>
              <a:rPr lang="fr-FR" sz="2800" dirty="0"/>
              <a:t>précisément a Yaoundé au Cameroun depuis </a:t>
            </a:r>
            <a:r>
              <a:rPr lang="fr-FR" sz="2800" b="1" dirty="0"/>
              <a:t>2009 </a:t>
            </a:r>
            <a:r>
              <a:rPr lang="fr-FR" sz="2800" dirty="0"/>
              <a:t>et en </a:t>
            </a:r>
            <a:r>
              <a:rPr lang="fr-FR" sz="2800" b="1" dirty="0"/>
              <a:t>guinée </a:t>
            </a:r>
            <a:r>
              <a:rPr lang="fr-FR" sz="2800" dirty="0"/>
              <a:t>en</a:t>
            </a:r>
            <a:r>
              <a:rPr lang="fr-FR" sz="2800" b="1" dirty="0"/>
              <a:t> 2011</a:t>
            </a:r>
            <a:r>
              <a:rPr lang="fr-FR" sz="2800" dirty="0"/>
              <a:t>. </a:t>
            </a:r>
            <a:endParaRPr lang="fr-FR" altLang="ko-KR" sz="2800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0" y="2143594"/>
            <a:ext cx="3883688" cy="3252866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351318" y="776738"/>
            <a:ext cx="5490675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PRESENTATION</a:t>
            </a:r>
            <a:endParaRPr 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236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1678488" y="597991"/>
            <a:ext cx="7177413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 smtClean="0">
                <a:solidFill>
                  <a:schemeClr val="tx1"/>
                </a:solidFill>
              </a:rPr>
              <a:t>LOCALISATION</a:t>
            </a:r>
            <a:r>
              <a:rPr lang="en-US" sz="4000" dirty="0" smtClean="0">
                <a:solidFill>
                  <a:schemeClr val="tx1"/>
                </a:solidFill>
              </a:rPr>
              <a:t> DE AFREETECH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500" y="1510826"/>
            <a:ext cx="10399887" cy="473966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518" y="246893"/>
            <a:ext cx="1930410" cy="81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30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051" y="564103"/>
            <a:ext cx="10373963" cy="724247"/>
          </a:xfrm>
        </p:spPr>
        <p:txBody>
          <a:bodyPr/>
          <a:lstStyle/>
          <a:p>
            <a:r>
              <a:rPr lang="en-US" sz="4400" dirty="0" smtClean="0"/>
              <a:t>ORGANIGRAMME</a:t>
            </a:r>
            <a:r>
              <a:rPr lang="en-US" dirty="0" smtClean="0"/>
              <a:t> DE AFREETECH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4F233C39-9236-4C4C-96A0-4AC653CB0D78}"/>
              </a:ext>
            </a:extLst>
          </p:cNvPr>
          <p:cNvSpPr/>
          <p:nvPr/>
        </p:nvSpPr>
        <p:spPr>
          <a:xfrm>
            <a:off x="4833925" y="1481465"/>
            <a:ext cx="2520000" cy="564625"/>
          </a:xfrm>
          <a:prstGeom prst="rect">
            <a:avLst/>
          </a:prstGeom>
          <a:solidFill>
            <a:schemeClr val="accent4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latin typeface="Candara" panose="020E0502030303020204" pitchFamily="34" charset="0"/>
              </a:rPr>
              <a:t>Directeur</a:t>
            </a:r>
            <a:r>
              <a:rPr lang="en-US" sz="1400" b="1" dirty="0" smtClean="0">
                <a:latin typeface="Candara" panose="020E0502030303020204" pitchFamily="34" charset="0"/>
              </a:rPr>
              <a:t> </a:t>
            </a:r>
            <a:r>
              <a:rPr lang="en-US" sz="1400" b="1" dirty="0" err="1" smtClean="0">
                <a:latin typeface="Candara" panose="020E0502030303020204" pitchFamily="34" charset="0"/>
              </a:rPr>
              <a:t>generale</a:t>
            </a:r>
            <a:endParaRPr lang="en-US" sz="1400" b="1" dirty="0"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EA04C12-BADD-4137-BB9C-2D8CCD57F966}"/>
              </a:ext>
            </a:extLst>
          </p:cNvPr>
          <p:cNvSpPr/>
          <p:nvPr/>
        </p:nvSpPr>
        <p:spPr>
          <a:xfrm>
            <a:off x="8776462" y="2654174"/>
            <a:ext cx="2520000" cy="432000"/>
          </a:xfrm>
          <a:prstGeom prst="rect">
            <a:avLst/>
          </a:prstGeom>
          <a:solidFill>
            <a:schemeClr val="accent3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ndara" panose="020E0502030303020204" pitchFamily="34" charset="0"/>
              </a:rPr>
              <a:t>SENIOR MANAGER</a:t>
            </a:r>
            <a:endParaRPr lang="en-US" sz="1400" b="1" dirty="0"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074DD67-1A80-4315-BE90-0C09DA877823}"/>
              </a:ext>
            </a:extLst>
          </p:cNvPr>
          <p:cNvSpPr/>
          <p:nvPr/>
        </p:nvSpPr>
        <p:spPr>
          <a:xfrm>
            <a:off x="910314" y="2214275"/>
            <a:ext cx="3696192" cy="1026542"/>
          </a:xfrm>
          <a:prstGeom prst="rect">
            <a:avLst/>
          </a:prstGeom>
          <a:solidFill>
            <a:schemeClr val="accent1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ndara" panose="020E0502030303020204" pitchFamily="34" charset="0"/>
              </a:rPr>
              <a:t>CABINET DE DIRECTION ENERALE</a:t>
            </a:r>
          </a:p>
          <a:p>
            <a:pPr algn="ctr"/>
            <a:r>
              <a:rPr lang="en-US" sz="1400" b="1" dirty="0" smtClean="0">
                <a:latin typeface="Candara" panose="020E0502030303020204" pitchFamily="34" charset="0"/>
              </a:rPr>
              <a:t>ATTACHE DE DIRECTION</a:t>
            </a:r>
          </a:p>
          <a:p>
            <a:pPr algn="ctr"/>
            <a:r>
              <a:rPr lang="en-US" sz="1400" b="1" dirty="0" smtClean="0">
                <a:latin typeface="Candara" panose="020E0502030303020204" pitchFamily="34" charset="0"/>
              </a:rPr>
              <a:t>CHAUFEURS</a:t>
            </a:r>
          </a:p>
          <a:p>
            <a:pPr algn="ctr"/>
            <a:r>
              <a:rPr lang="en-US" sz="1400" b="1" dirty="0" smtClean="0">
                <a:latin typeface="Candara" panose="020E0502030303020204" pitchFamily="34" charset="0"/>
              </a:rPr>
              <a:t>SECURITE</a:t>
            </a:r>
            <a:endParaRPr lang="en-US" sz="1400" b="1" dirty="0">
              <a:latin typeface="Candara" panose="020E05020303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9271518" y="4355723"/>
            <a:ext cx="1281203" cy="452459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ArchItecte</a:t>
            </a:r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1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logiciel</a:t>
            </a:r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/ ERP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FD3A1DEE-B842-4187-A742-8A1B33E55776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093925" y="2046090"/>
            <a:ext cx="10431" cy="60808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xmlns="" id="{F0249F5A-FFCF-4A69-AF88-3736258220D2}"/>
              </a:ext>
            </a:extLst>
          </p:cNvPr>
          <p:cNvCxnSpPr>
            <a:cxnSpLocks/>
          </p:cNvCxnSpPr>
          <p:nvPr/>
        </p:nvCxnSpPr>
        <p:spPr>
          <a:xfrm>
            <a:off x="2277945" y="4560897"/>
            <a:ext cx="2952" cy="216271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9F308FCB-20B6-4CDE-B2A4-7CDDBC9ABBCB}"/>
              </a:ext>
            </a:extLst>
          </p:cNvPr>
          <p:cNvCxnSpPr/>
          <p:nvPr/>
        </p:nvCxnSpPr>
        <p:spPr>
          <a:xfrm flipH="1" flipV="1">
            <a:off x="10951960" y="5394740"/>
            <a:ext cx="140982" cy="55121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>
            <a:off x="8827877" y="3881938"/>
            <a:ext cx="2265065" cy="18022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xmlns="" id="{0C0EB1E7-09B0-4882-B0BD-25E8BDA0CB32}"/>
              </a:ext>
            </a:extLst>
          </p:cNvPr>
          <p:cNvCxnSpPr/>
          <p:nvPr/>
        </p:nvCxnSpPr>
        <p:spPr>
          <a:xfrm>
            <a:off x="8622743" y="5270943"/>
            <a:ext cx="0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237F637F-14A8-4928-9289-254056DF0E54}"/>
              </a:ext>
            </a:extLst>
          </p:cNvPr>
          <p:cNvCxnSpPr/>
          <p:nvPr/>
        </p:nvCxnSpPr>
        <p:spPr>
          <a:xfrm>
            <a:off x="6093925" y="4720666"/>
            <a:ext cx="16202" cy="437038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xmlns="" id="{5DEF3AA8-8CAE-4AB4-ADE8-4177A1149256}"/>
              </a:ext>
            </a:extLst>
          </p:cNvPr>
          <p:cNvCxnSpPr/>
          <p:nvPr/>
        </p:nvCxnSpPr>
        <p:spPr>
          <a:xfrm flipH="1">
            <a:off x="3835021" y="3658526"/>
            <a:ext cx="2269334" cy="35733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xmlns="" id="{4399CAEC-170C-4D29-8807-D8DF3212A136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102419" y="2870174"/>
            <a:ext cx="2674043" cy="11049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042A7477-A838-4528-9251-19C9FD50FE5F}"/>
              </a:ext>
            </a:extLst>
          </p:cNvPr>
          <p:cNvCxnSpPr>
            <a:cxnSpLocks/>
          </p:cNvCxnSpPr>
          <p:nvPr/>
        </p:nvCxnSpPr>
        <p:spPr>
          <a:xfrm flipH="1">
            <a:off x="4573933" y="3015440"/>
            <a:ext cx="1495914" cy="2387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0">
            <a:extLst>
              <a:ext uri="{FF2B5EF4-FFF2-40B4-BE49-F238E27FC236}">
                <a16:creationId xmlns:a16="http://schemas.microsoft.com/office/drawing/2014/main" xmlns="" id="{561DC729-4D8D-43E4-8D32-CC1B61D7EE84}"/>
              </a:ext>
            </a:extLst>
          </p:cNvPr>
          <p:cNvCxnSpPr>
            <a:cxnSpLocks/>
          </p:cNvCxnSpPr>
          <p:nvPr/>
        </p:nvCxnSpPr>
        <p:spPr>
          <a:xfrm flipH="1">
            <a:off x="6102419" y="2491632"/>
            <a:ext cx="1937" cy="1934957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du numéro de diapositive 3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EEA04C12-BADD-4137-BB9C-2D8CCD57F966}"/>
              </a:ext>
            </a:extLst>
          </p:cNvPr>
          <p:cNvSpPr/>
          <p:nvPr/>
        </p:nvSpPr>
        <p:spPr>
          <a:xfrm>
            <a:off x="8603494" y="2059632"/>
            <a:ext cx="2520000" cy="432000"/>
          </a:xfrm>
          <a:prstGeom prst="rect">
            <a:avLst/>
          </a:prstGeom>
          <a:solidFill>
            <a:schemeClr val="accent3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Candara" panose="020E0502030303020204" pitchFamily="34" charset="0"/>
              </a:rPr>
              <a:t>DIRECTEUR TECHNIQUE</a:t>
            </a:r>
            <a:endParaRPr lang="en-US" sz="1400" b="1" dirty="0">
              <a:latin typeface="Candara" panose="020E0502030303020204" pitchFamily="34" charset="0"/>
            </a:endParaRPr>
          </a:p>
        </p:txBody>
      </p:sp>
      <p:cxnSp>
        <p:nvCxnSpPr>
          <p:cNvPr id="40" name="Straight Connector 31">
            <a:extLst>
              <a:ext uri="{FF2B5EF4-FFF2-40B4-BE49-F238E27FC236}">
                <a16:creationId xmlns:a16="http://schemas.microsoft.com/office/drawing/2014/main" xmlns="" id="{4399CAEC-170C-4D29-8807-D8DF3212A136}"/>
              </a:ext>
            </a:extLst>
          </p:cNvPr>
          <p:cNvCxnSpPr>
            <a:cxnSpLocks/>
          </p:cNvCxnSpPr>
          <p:nvPr/>
        </p:nvCxnSpPr>
        <p:spPr>
          <a:xfrm flipH="1">
            <a:off x="6093925" y="2315608"/>
            <a:ext cx="2509570" cy="23132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9">
            <a:extLst>
              <a:ext uri="{FF2B5EF4-FFF2-40B4-BE49-F238E27FC236}">
                <a16:creationId xmlns:a16="http://schemas.microsoft.com/office/drawing/2014/main" xmlns="" id="{57E26DB4-D09E-4A82-A126-A44DBD16AD55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10036462" y="3086174"/>
            <a:ext cx="39191" cy="1397303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7786196" y="4452242"/>
            <a:ext cx="1178998" cy="551941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Personnel infra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5558386" y="4347713"/>
            <a:ext cx="1683935" cy="403293"/>
          </a:xfrm>
          <a:prstGeom prst="rect">
            <a:avLst/>
          </a:prstGeom>
          <a:solidFill>
            <a:srgbClr val="F6D106">
              <a:alpha val="70000"/>
            </a:srgb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Responsible RH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10750492" y="4430623"/>
            <a:ext cx="1146234" cy="551940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Chef </a:t>
            </a:r>
            <a:r>
              <a:rPr lang="en-US" sz="1400" b="1" dirty="0" err="1" smtClean="0">
                <a:solidFill>
                  <a:schemeClr val="bg1"/>
                </a:solidFill>
                <a:latin typeface="Candara" panose="020E0502030303020204" pitchFamily="34" charset="0"/>
              </a:rPr>
              <a:t>proJet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81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V="1">
            <a:off x="11055963" y="3862230"/>
            <a:ext cx="10804" cy="621247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V="1">
            <a:off x="8829848" y="3873254"/>
            <a:ext cx="10804" cy="621247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9238475" y="5468328"/>
            <a:ext cx="1425440" cy="578373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DEVELOPPEURS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07" name="Straight Connector 19">
            <a:extLst>
              <a:ext uri="{FF2B5EF4-FFF2-40B4-BE49-F238E27FC236}">
                <a16:creationId xmlns:a16="http://schemas.microsoft.com/office/drawing/2014/main" xmlns="" id="{57E26DB4-D09E-4A82-A126-A44DBD16AD55}"/>
              </a:ext>
            </a:extLst>
          </p:cNvPr>
          <p:cNvCxnSpPr>
            <a:cxnSpLocks/>
            <a:stCxn id="106" idx="0"/>
            <a:endCxn id="8" idx="2"/>
          </p:cNvCxnSpPr>
          <p:nvPr/>
        </p:nvCxnSpPr>
        <p:spPr>
          <a:xfrm flipH="1" flipV="1">
            <a:off x="9912120" y="4808182"/>
            <a:ext cx="39075" cy="660146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7786196" y="5437093"/>
            <a:ext cx="1178997" cy="712551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SUPPORT TECHNIQUE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5677033" y="5157704"/>
            <a:ext cx="1506831" cy="861152"/>
          </a:xfrm>
          <a:prstGeom prst="rect">
            <a:avLst/>
          </a:prstGeom>
          <a:solidFill>
            <a:srgbClr val="F6D106">
              <a:alpha val="70000"/>
            </a:srgb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TECHNICIEN DE SURFACE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10750492" y="5415474"/>
            <a:ext cx="1139555" cy="603382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ASSISTANTS CHEFS DE PROJET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11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V="1">
            <a:off x="10995561" y="4847081"/>
            <a:ext cx="10804" cy="621247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V="1">
            <a:off x="8624715" y="4879725"/>
            <a:ext cx="10804" cy="621247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1923505" y="4568928"/>
            <a:ext cx="1328171" cy="680394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RESPONSIBLE FINANCIER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24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>
            <a:off x="1543741" y="4308210"/>
            <a:ext cx="2178488" cy="26706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25">
            <a:extLst>
              <a:ext uri="{FF2B5EF4-FFF2-40B4-BE49-F238E27FC236}">
                <a16:creationId xmlns:a16="http://schemas.microsoft.com/office/drawing/2014/main" xmlns="" id="{0C0EB1E7-09B0-4882-B0BD-25E8BDA0CB32}"/>
              </a:ext>
            </a:extLst>
          </p:cNvPr>
          <p:cNvCxnSpPr/>
          <p:nvPr/>
        </p:nvCxnSpPr>
        <p:spPr>
          <a:xfrm>
            <a:off x="1378018" y="5391662"/>
            <a:ext cx="0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289952" y="4572961"/>
            <a:ext cx="1430517" cy="676361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RESPONSIBLE COMMERCIALE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3448313" y="4572962"/>
            <a:ext cx="1577362" cy="676360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RESPONSIBLE ADMINISTRATIF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28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V="1">
            <a:off x="3681832" y="4274694"/>
            <a:ext cx="40397" cy="354310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 flipV="1">
            <a:off x="1516010" y="4319007"/>
            <a:ext cx="1971" cy="297375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2315761" y="5517442"/>
            <a:ext cx="1557076" cy="574246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ASSISTANT(s) COMPTABLE (s)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31" name="Straight Connector 19">
            <a:extLst>
              <a:ext uri="{FF2B5EF4-FFF2-40B4-BE49-F238E27FC236}">
                <a16:creationId xmlns:a16="http://schemas.microsoft.com/office/drawing/2014/main" xmlns="" id="{57E26DB4-D09E-4A82-A126-A44DBD16AD55}"/>
              </a:ext>
            </a:extLst>
          </p:cNvPr>
          <p:cNvCxnSpPr>
            <a:cxnSpLocks/>
          </p:cNvCxnSpPr>
          <p:nvPr/>
        </p:nvCxnSpPr>
        <p:spPr>
          <a:xfrm flipH="1" flipV="1">
            <a:off x="2903798" y="5079908"/>
            <a:ext cx="40057" cy="541783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289953" y="5557813"/>
            <a:ext cx="1430516" cy="432000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COMMERCIAL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xmlns="" id="{16A6EEA5-2536-4C1C-A7B6-C6FC8C66A86A}"/>
              </a:ext>
            </a:extLst>
          </p:cNvPr>
          <p:cNvSpPr/>
          <p:nvPr/>
        </p:nvSpPr>
        <p:spPr>
          <a:xfrm>
            <a:off x="1646816" y="3478259"/>
            <a:ext cx="2188204" cy="432000"/>
          </a:xfrm>
          <a:prstGeom prst="rect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RESPONSIBLE QHSE</a:t>
            </a:r>
            <a:endParaRPr lang="en-US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cxnSp>
        <p:nvCxnSpPr>
          <p:cNvPr id="135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V="1">
            <a:off x="1379990" y="5000444"/>
            <a:ext cx="10804" cy="621247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27">
            <a:extLst>
              <a:ext uri="{FF2B5EF4-FFF2-40B4-BE49-F238E27FC236}">
                <a16:creationId xmlns:a16="http://schemas.microsoft.com/office/drawing/2014/main" xmlns="" id="{5DEF3AA8-8CAE-4AB4-ADE8-4177A1149256}"/>
              </a:ext>
            </a:extLst>
          </p:cNvPr>
          <p:cNvCxnSpPr/>
          <p:nvPr/>
        </p:nvCxnSpPr>
        <p:spPr>
          <a:xfrm>
            <a:off x="2277945" y="3210139"/>
            <a:ext cx="16710" cy="448387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27">
            <a:extLst>
              <a:ext uri="{FF2B5EF4-FFF2-40B4-BE49-F238E27FC236}">
                <a16:creationId xmlns:a16="http://schemas.microsoft.com/office/drawing/2014/main" xmlns="" id="{5DEF3AA8-8CAE-4AB4-ADE8-4177A1149256}"/>
              </a:ext>
            </a:extLst>
          </p:cNvPr>
          <p:cNvCxnSpPr/>
          <p:nvPr/>
        </p:nvCxnSpPr>
        <p:spPr>
          <a:xfrm>
            <a:off x="2631288" y="3664048"/>
            <a:ext cx="785" cy="644162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 flipV="1">
            <a:off x="1665277" y="4906519"/>
            <a:ext cx="424521" cy="28069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 flipV="1">
            <a:off x="3132061" y="4906519"/>
            <a:ext cx="424521" cy="28069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 flipV="1">
            <a:off x="5020188" y="4664217"/>
            <a:ext cx="646045" cy="4815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>
            <a:off x="7122294" y="4629003"/>
            <a:ext cx="830186" cy="0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>
            <a:off x="1613989" y="5832176"/>
            <a:ext cx="905777" cy="19440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>
            <a:off x="3756463" y="5717165"/>
            <a:ext cx="2118244" cy="47051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>
            <a:stCxn id="108" idx="1"/>
          </p:cNvCxnSpPr>
          <p:nvPr/>
        </p:nvCxnSpPr>
        <p:spPr>
          <a:xfrm flipH="1">
            <a:off x="6932162" y="5793369"/>
            <a:ext cx="854034" cy="41423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>
            <a:stCxn id="106" idx="1"/>
          </p:cNvCxnSpPr>
          <p:nvPr/>
        </p:nvCxnSpPr>
        <p:spPr>
          <a:xfrm flipH="1">
            <a:off x="8813619" y="5757515"/>
            <a:ext cx="424856" cy="7618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>
            <a:off x="8848335" y="4646142"/>
            <a:ext cx="515992" cy="895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>
            <a:endCxn id="106" idx="3"/>
          </p:cNvCxnSpPr>
          <p:nvPr/>
        </p:nvCxnSpPr>
        <p:spPr>
          <a:xfrm flipH="1">
            <a:off x="10663915" y="5710463"/>
            <a:ext cx="358538" cy="47052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24">
            <a:extLst>
              <a:ext uri="{FF2B5EF4-FFF2-40B4-BE49-F238E27FC236}">
                <a16:creationId xmlns:a16="http://schemas.microsoft.com/office/drawing/2014/main" xmlns="" id="{9F7DBD47-0F41-4FCB-8D07-B790075C6C13}"/>
              </a:ext>
            </a:extLst>
          </p:cNvPr>
          <p:cNvCxnSpPr/>
          <p:nvPr/>
        </p:nvCxnSpPr>
        <p:spPr>
          <a:xfrm flipH="1">
            <a:off x="10399326" y="4646142"/>
            <a:ext cx="459719" cy="18075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6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8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5" grpId="0" animBg="1"/>
      <p:bldP spid="6" grpId="0" animBg="1"/>
      <p:bldP spid="8" grpId="0" animBg="1"/>
      <p:bldP spid="38" grpId="0" animBg="1"/>
      <p:bldP spid="55" grpId="0" animBg="1"/>
      <p:bldP spid="56" grpId="0" animBg="1"/>
      <p:bldP spid="57" grpId="0" animBg="1"/>
      <p:bldP spid="106" grpId="0" animBg="1"/>
      <p:bldP spid="108" grpId="0" animBg="1"/>
      <p:bldP spid="109" grpId="0" animBg="1"/>
      <p:bldP spid="110" grpId="0" animBg="1"/>
      <p:bldP spid="122" grpId="0" animBg="1"/>
      <p:bldP spid="126" grpId="0" animBg="1"/>
      <p:bldP spid="127" grpId="0" animBg="1"/>
      <p:bldP spid="130" grpId="0" animBg="1"/>
      <p:bldP spid="132" grpId="0" animBg="1"/>
      <p:bldP spid="1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xmlns="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2684" y="951251"/>
            <a:ext cx="11573197" cy="724247"/>
          </a:xfrm>
        </p:spPr>
        <p:txBody>
          <a:bodyPr/>
          <a:lstStyle/>
          <a:p>
            <a:r>
              <a:rPr lang="en-US" sz="4400" b="1" dirty="0" smtClean="0"/>
              <a:t>LES SECTEURS D’ACTIVITÉS</a:t>
            </a:r>
            <a:endParaRPr lang="en-US" b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A877B7D8-D765-4A5B-B555-1599403E73F8}"/>
              </a:ext>
            </a:extLst>
          </p:cNvPr>
          <p:cNvSpPr/>
          <p:nvPr/>
        </p:nvSpPr>
        <p:spPr>
          <a:xfrm>
            <a:off x="9120038" y="4093588"/>
            <a:ext cx="875873" cy="749248"/>
          </a:xfrm>
          <a:prstGeom prst="rect">
            <a:avLst/>
          </a:prstGeom>
          <a:solidFill>
            <a:schemeClr val="accent5"/>
          </a:solidFill>
          <a:ln>
            <a:noFill/>
          </a:ln>
          <a:scene3d>
            <a:camera prst="obliqueTopRight"/>
            <a:lightRig rig="balanced" dir="t"/>
          </a:scene3d>
          <a:sp3d extrusionH="52705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2954296-53DD-4983-B807-53A553568167}"/>
              </a:ext>
            </a:extLst>
          </p:cNvPr>
          <p:cNvSpPr/>
          <p:nvPr/>
        </p:nvSpPr>
        <p:spPr>
          <a:xfrm>
            <a:off x="7344985" y="2992001"/>
            <a:ext cx="875873" cy="749248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bliqueBottomRight">
              <a:rot lat="21299999" lon="0" rev="0"/>
            </a:camera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75F1AFD-96F3-4E4C-BA85-A30803B3DF35}"/>
              </a:ext>
            </a:extLst>
          </p:cNvPr>
          <p:cNvSpPr/>
          <p:nvPr/>
        </p:nvSpPr>
        <p:spPr>
          <a:xfrm>
            <a:off x="5569931" y="4099198"/>
            <a:ext cx="875873" cy="749248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bliqueTopRight"/>
            <a:lightRig rig="balanced" dir="t"/>
          </a:scene3d>
          <a:sp3d extrusionH="5588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84E7464-6FAE-4311-AF64-366104A56B67}"/>
              </a:ext>
            </a:extLst>
          </p:cNvPr>
          <p:cNvSpPr/>
          <p:nvPr/>
        </p:nvSpPr>
        <p:spPr>
          <a:xfrm>
            <a:off x="2019823" y="4096393"/>
            <a:ext cx="875873" cy="749248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balanced" dir="t"/>
          </a:scene3d>
          <a:sp3d extrusionH="5588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646FD09-32BF-4C9A-AF2F-58E3F302015A}"/>
              </a:ext>
            </a:extLst>
          </p:cNvPr>
          <p:cNvSpPr/>
          <p:nvPr/>
        </p:nvSpPr>
        <p:spPr>
          <a:xfrm>
            <a:off x="3794877" y="2992001"/>
            <a:ext cx="875873" cy="74924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bliqueBottomRight">
              <a:rot lat="21299999" lon="0" rev="0"/>
            </a:camera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BA1A5E1-4F83-4597-B6E4-2686A4E8F143}"/>
              </a:ext>
            </a:extLst>
          </p:cNvPr>
          <p:cNvSpPr txBox="1"/>
          <p:nvPr/>
        </p:nvSpPr>
        <p:spPr>
          <a:xfrm>
            <a:off x="1186975" y="4919479"/>
            <a:ext cx="2754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Gestion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elctronique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des document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7C18321-91D5-4E83-AAB2-CB9E958E4387}"/>
              </a:ext>
            </a:extLst>
          </p:cNvPr>
          <p:cNvSpPr txBox="1"/>
          <p:nvPr/>
        </p:nvSpPr>
        <p:spPr>
          <a:xfrm>
            <a:off x="8304019" y="4919469"/>
            <a:ext cx="2754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Progiciel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de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gestion</a:t>
            </a: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intergre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6A467C9D-6EB8-43EC-B346-1EFECF40C408}"/>
              </a:ext>
            </a:extLst>
          </p:cNvPr>
          <p:cNvSpPr txBox="1"/>
          <p:nvPr/>
        </p:nvSpPr>
        <p:spPr>
          <a:xfrm>
            <a:off x="4786458" y="5116835"/>
            <a:ext cx="2777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formation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26C0A89-8815-46FA-B61C-E13A6303EAE7}"/>
              </a:ext>
            </a:extLst>
          </p:cNvPr>
          <p:cNvSpPr txBox="1"/>
          <p:nvPr/>
        </p:nvSpPr>
        <p:spPr>
          <a:xfrm>
            <a:off x="2952691" y="2254075"/>
            <a:ext cx="275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Pilotages de </a:t>
            </a:r>
            <a:r>
              <a:rPr lang="en-US" altLang="ko-KR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projet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9E353F1-5DC5-444F-80DF-D28BF6D26AC6}"/>
              </a:ext>
            </a:extLst>
          </p:cNvPr>
          <p:cNvSpPr txBox="1"/>
          <p:nvPr/>
        </p:nvSpPr>
        <p:spPr>
          <a:xfrm>
            <a:off x="6405805" y="2298035"/>
            <a:ext cx="2754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infrastructure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3" name="Oval 21">
            <a:extLst>
              <a:ext uri="{FF2B5EF4-FFF2-40B4-BE49-F238E27FC236}">
                <a16:creationId xmlns:a16="http://schemas.microsoft.com/office/drawing/2014/main" xmlns="" id="{CAF889E8-53B5-4B34-A77A-CEACBFE54186}"/>
              </a:ext>
            </a:extLst>
          </p:cNvPr>
          <p:cNvSpPr/>
          <p:nvPr/>
        </p:nvSpPr>
        <p:spPr>
          <a:xfrm rot="20700000">
            <a:off x="2184963" y="4277896"/>
            <a:ext cx="424009" cy="371614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4" name="Isosceles Triangle 41">
            <a:extLst>
              <a:ext uri="{FF2B5EF4-FFF2-40B4-BE49-F238E27FC236}">
                <a16:creationId xmlns:a16="http://schemas.microsoft.com/office/drawing/2014/main" xmlns="" id="{662E8E2D-0FEE-479D-AE5A-D6B8AE3A30CD}"/>
              </a:ext>
            </a:extLst>
          </p:cNvPr>
          <p:cNvSpPr/>
          <p:nvPr/>
        </p:nvSpPr>
        <p:spPr>
          <a:xfrm>
            <a:off x="4026343" y="3185920"/>
            <a:ext cx="303464" cy="372887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5" name="Rounded Rectangle 29">
            <a:extLst>
              <a:ext uri="{FF2B5EF4-FFF2-40B4-BE49-F238E27FC236}">
                <a16:creationId xmlns:a16="http://schemas.microsoft.com/office/drawing/2014/main" xmlns="" id="{A7FCC6DF-8FDD-417E-8A4E-A9FE35B71BE5}"/>
              </a:ext>
            </a:extLst>
          </p:cNvPr>
          <p:cNvSpPr/>
          <p:nvPr/>
        </p:nvSpPr>
        <p:spPr>
          <a:xfrm>
            <a:off x="5780222" y="4285878"/>
            <a:ext cx="454422" cy="354774"/>
          </a:xfrm>
          <a:custGeom>
            <a:avLst/>
            <a:gdLst/>
            <a:ahLst/>
            <a:cxnLst/>
            <a:rect l="l" t="t" r="r" b="b"/>
            <a:pathLst>
              <a:path w="3912285" h="3570584">
                <a:moveTo>
                  <a:pt x="1735286" y="1923802"/>
                </a:moveTo>
                <a:cubicBezTo>
                  <a:pt x="1696807" y="1923802"/>
                  <a:pt x="1665614" y="1954995"/>
                  <a:pt x="1665614" y="1993474"/>
                </a:cubicBezTo>
                <a:lnTo>
                  <a:pt x="1665614" y="2272151"/>
                </a:lnTo>
                <a:cubicBezTo>
                  <a:pt x="1665614" y="2310630"/>
                  <a:pt x="1696807" y="2341823"/>
                  <a:pt x="1735286" y="2341823"/>
                </a:cubicBezTo>
                <a:lnTo>
                  <a:pt x="2120746" y="2341823"/>
                </a:lnTo>
                <a:cubicBezTo>
                  <a:pt x="2159225" y="2341823"/>
                  <a:pt x="2190418" y="2310630"/>
                  <a:pt x="2190418" y="2272151"/>
                </a:cubicBezTo>
                <a:lnTo>
                  <a:pt x="2190418" y="1993474"/>
                </a:lnTo>
                <a:cubicBezTo>
                  <a:pt x="2190418" y="1954995"/>
                  <a:pt x="2159225" y="1923802"/>
                  <a:pt x="2120746" y="1923802"/>
                </a:cubicBezTo>
                <a:close/>
                <a:moveTo>
                  <a:pt x="1562868" y="288032"/>
                </a:moveTo>
                <a:cubicBezTo>
                  <a:pt x="1509767" y="288032"/>
                  <a:pt x="1466720" y="331079"/>
                  <a:pt x="1466720" y="384180"/>
                </a:cubicBezTo>
                <a:lnTo>
                  <a:pt x="1466720" y="665962"/>
                </a:lnTo>
                <a:lnTo>
                  <a:pt x="2398596" y="665962"/>
                </a:lnTo>
                <a:lnTo>
                  <a:pt x="2398596" y="384180"/>
                </a:lnTo>
                <a:cubicBezTo>
                  <a:pt x="2398596" y="331079"/>
                  <a:pt x="2355549" y="288032"/>
                  <a:pt x="2302448" y="288032"/>
                </a:cubicBezTo>
                <a:close/>
                <a:moveTo>
                  <a:pt x="1328618" y="0"/>
                </a:moveTo>
                <a:lnTo>
                  <a:pt x="2528746" y="0"/>
                </a:lnTo>
                <a:cubicBezTo>
                  <a:pt x="2614913" y="0"/>
                  <a:pt x="2684766" y="69853"/>
                  <a:pt x="2684766" y="156020"/>
                </a:cubicBezTo>
                <a:lnTo>
                  <a:pt x="2684766" y="665962"/>
                </a:lnTo>
                <a:lnTo>
                  <a:pt x="3428172" y="665962"/>
                </a:lnTo>
                <a:cubicBezTo>
                  <a:pt x="3695540" y="665962"/>
                  <a:pt x="3912285" y="882707"/>
                  <a:pt x="3912285" y="1150075"/>
                </a:cubicBezTo>
                <a:lnTo>
                  <a:pt x="3912285" y="2061141"/>
                </a:lnTo>
                <a:lnTo>
                  <a:pt x="2398595" y="2061141"/>
                </a:lnTo>
                <a:lnTo>
                  <a:pt x="2398595" y="2204482"/>
                </a:lnTo>
                <a:lnTo>
                  <a:pt x="3912285" y="2204482"/>
                </a:lnTo>
                <a:lnTo>
                  <a:pt x="3912285" y="3086471"/>
                </a:lnTo>
                <a:cubicBezTo>
                  <a:pt x="3912285" y="3353839"/>
                  <a:pt x="3695540" y="3570584"/>
                  <a:pt x="3428172" y="3570584"/>
                </a:cubicBezTo>
                <a:lnTo>
                  <a:pt x="484113" y="3570584"/>
                </a:lnTo>
                <a:cubicBezTo>
                  <a:pt x="216745" y="3570584"/>
                  <a:pt x="0" y="3353839"/>
                  <a:pt x="0" y="3086471"/>
                </a:cubicBezTo>
                <a:lnTo>
                  <a:pt x="0" y="2204482"/>
                </a:lnTo>
                <a:lnTo>
                  <a:pt x="1495037" y="2204482"/>
                </a:lnTo>
                <a:lnTo>
                  <a:pt x="1495037" y="2061141"/>
                </a:lnTo>
                <a:lnTo>
                  <a:pt x="0" y="2061141"/>
                </a:lnTo>
                <a:lnTo>
                  <a:pt x="0" y="1150075"/>
                </a:lnTo>
                <a:cubicBezTo>
                  <a:pt x="0" y="882707"/>
                  <a:pt x="216745" y="665962"/>
                  <a:pt x="484113" y="665962"/>
                </a:cubicBezTo>
                <a:lnTo>
                  <a:pt x="1172598" y="665962"/>
                </a:lnTo>
                <a:lnTo>
                  <a:pt x="1172598" y="156020"/>
                </a:lnTo>
                <a:cubicBezTo>
                  <a:pt x="1172598" y="69853"/>
                  <a:pt x="1242451" y="0"/>
                  <a:pt x="132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6" name="Rounded Rectangle 24">
            <a:extLst>
              <a:ext uri="{FF2B5EF4-FFF2-40B4-BE49-F238E27FC236}">
                <a16:creationId xmlns:a16="http://schemas.microsoft.com/office/drawing/2014/main" xmlns="" id="{A38F3F05-D8BD-40A8-8F27-23862BE66F21}"/>
              </a:ext>
            </a:extLst>
          </p:cNvPr>
          <p:cNvSpPr/>
          <p:nvPr/>
        </p:nvSpPr>
        <p:spPr>
          <a:xfrm>
            <a:off x="7535043" y="3227122"/>
            <a:ext cx="438869" cy="290481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7" name="Donut 15">
            <a:extLst>
              <a:ext uri="{FF2B5EF4-FFF2-40B4-BE49-F238E27FC236}">
                <a16:creationId xmlns:a16="http://schemas.microsoft.com/office/drawing/2014/main" xmlns="" id="{33A96503-CA82-48B6-A520-146133617B59}"/>
              </a:ext>
            </a:extLst>
          </p:cNvPr>
          <p:cNvSpPr/>
          <p:nvPr/>
        </p:nvSpPr>
        <p:spPr>
          <a:xfrm>
            <a:off x="9302201" y="4281244"/>
            <a:ext cx="440196" cy="37393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DF8559C0-0FFF-45E1-A546-DDEFEEFB1D59}"/>
              </a:ext>
            </a:extLst>
          </p:cNvPr>
          <p:cNvSpPr/>
          <p:nvPr/>
        </p:nvSpPr>
        <p:spPr>
          <a:xfrm>
            <a:off x="891610" y="3872893"/>
            <a:ext cx="2332703" cy="111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14D2D8FE-0FE0-4478-ACF8-0943BAA7EB88}"/>
              </a:ext>
            </a:extLst>
          </p:cNvPr>
          <p:cNvSpPr/>
          <p:nvPr/>
        </p:nvSpPr>
        <p:spPr>
          <a:xfrm>
            <a:off x="2887075" y="3872493"/>
            <a:ext cx="2044431" cy="111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187FEB40-DA39-49C4-9464-1637D30BA56D}"/>
              </a:ext>
            </a:extLst>
          </p:cNvPr>
          <p:cNvSpPr/>
          <p:nvPr/>
        </p:nvSpPr>
        <p:spPr>
          <a:xfrm>
            <a:off x="4635943" y="3872893"/>
            <a:ext cx="2107971" cy="111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CEF8CB0A-259C-4E06-8736-9F5A1FC3ED7D}"/>
              </a:ext>
            </a:extLst>
          </p:cNvPr>
          <p:cNvSpPr/>
          <p:nvPr/>
        </p:nvSpPr>
        <p:spPr>
          <a:xfrm>
            <a:off x="6439167" y="3872893"/>
            <a:ext cx="2048171" cy="1117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00225696-425F-4C02-A742-42D294CF6901}"/>
              </a:ext>
            </a:extLst>
          </p:cNvPr>
          <p:cNvSpPr/>
          <p:nvPr/>
        </p:nvSpPr>
        <p:spPr>
          <a:xfrm>
            <a:off x="8191234" y="3872893"/>
            <a:ext cx="3604647" cy="1117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4" grpId="0" animBg="1"/>
      <p:bldP spid="5" grpId="0" animBg="1"/>
      <p:bldP spid="6" grpId="0" animBg="1"/>
      <p:bldP spid="7" grpId="0" animBg="1"/>
      <p:bldP spid="10" grpId="0"/>
      <p:bldP spid="13" grpId="0"/>
      <p:bldP spid="15" grpId="0"/>
      <p:bldP spid="19" grpId="0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78559" y="963431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LOGICIELS UTILISÉS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03" y="2319864"/>
            <a:ext cx="1149824" cy="124288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098" y="2397634"/>
            <a:ext cx="1076702" cy="126087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928" y="4257006"/>
            <a:ext cx="1133272" cy="111499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03" y="4614834"/>
            <a:ext cx="1067203" cy="108734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557" y="4257006"/>
            <a:ext cx="1171682" cy="1073531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74" y="2397634"/>
            <a:ext cx="1511251" cy="145609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656" y="447367"/>
            <a:ext cx="2110291" cy="8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2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xmlns="" id="{D735F7F3-C1B5-4B60-A00A-4EB618DDFB5A}"/>
              </a:ext>
            </a:extLst>
          </p:cNvPr>
          <p:cNvSpPr txBox="1">
            <a:spLocks/>
          </p:cNvSpPr>
          <p:nvPr/>
        </p:nvSpPr>
        <p:spPr>
          <a:xfrm>
            <a:off x="2084497" y="807053"/>
            <a:ext cx="7171553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400" dirty="0" smtClean="0">
                <a:solidFill>
                  <a:schemeClr val="tx1"/>
                </a:solidFill>
              </a:rPr>
              <a:t>EQUIPEMENTS UTILISÉS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409" y="4371552"/>
            <a:ext cx="1413791" cy="134149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953" y="4589657"/>
            <a:ext cx="1705485" cy="130831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022" y="4371552"/>
            <a:ext cx="1733996" cy="125127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582" y="2535264"/>
            <a:ext cx="1990218" cy="8627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74" y="2123028"/>
            <a:ext cx="1552792" cy="1274948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74" y="2535264"/>
            <a:ext cx="1272841" cy="1100542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435" y="258253"/>
            <a:ext cx="2110291" cy="88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77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harte AFT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224A90"/>
      </a:accent1>
      <a:accent2>
        <a:srgbClr val="F6D106"/>
      </a:accent2>
      <a:accent3>
        <a:srgbClr val="00ACD8"/>
      </a:accent3>
      <a:accent4>
        <a:srgbClr val="D77400"/>
      </a:accent4>
      <a:accent5>
        <a:srgbClr val="AFAFB0"/>
      </a:accent5>
      <a:accent6>
        <a:srgbClr val="5DAA25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harte AFT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224A90"/>
      </a:accent1>
      <a:accent2>
        <a:srgbClr val="F6D106"/>
      </a:accent2>
      <a:accent3>
        <a:srgbClr val="00ACD8"/>
      </a:accent3>
      <a:accent4>
        <a:srgbClr val="D77400"/>
      </a:accent4>
      <a:accent5>
        <a:srgbClr val="AFAFB0"/>
      </a:accent5>
      <a:accent6>
        <a:srgbClr val="5DAA25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5505</TotalTime>
  <Words>305</Words>
  <Application>Microsoft Office PowerPoint</Application>
  <PresentationFormat>Grand écran</PresentationFormat>
  <Paragraphs>125</Paragraphs>
  <Slides>16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16</vt:i4>
      </vt:variant>
    </vt:vector>
  </HeadingPairs>
  <TitlesOfParts>
    <vt:vector size="28" baseType="lpstr">
      <vt:lpstr>Arial Unicode MS</vt:lpstr>
      <vt:lpstr>맑은 고딕</vt:lpstr>
      <vt:lpstr>Arial</vt:lpstr>
      <vt:lpstr>Calibri</vt:lpstr>
      <vt:lpstr>Cambria</vt:lpstr>
      <vt:lpstr>Candara</vt:lpstr>
      <vt:lpstr>FZShuTi</vt:lpstr>
      <vt:lpstr>Roboto</vt:lpstr>
      <vt:lpstr>var( --e-global-typography-primary-font-family )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 MBELLA</dc:creator>
  <cp:lastModifiedBy>Dorlin KOUAMOU</cp:lastModifiedBy>
  <cp:revision>265</cp:revision>
  <dcterms:created xsi:type="dcterms:W3CDTF">2020-01-20T05:08:25Z</dcterms:created>
  <dcterms:modified xsi:type="dcterms:W3CDTF">2024-07-27T09:41:50Z</dcterms:modified>
</cp:coreProperties>
</file>